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Lst>
  <p:sldSz cy="6858000" cx="9144000"/>
  <p:notesSz cx="7010400" cy="9296400"/>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2" name="Shape 2"/>
        <p:cNvGrpSpPr/>
        <p:nvPr/>
      </p:nvGrpSpPr>
      <p:grpSpPr>
        <a:xfrm>
          <a:off x="0" y="0"/>
          <a:ext cx="0" cy="0"/>
          <a:chOff x="0" y="0"/>
          <a:chExt cx="0" cy="0"/>
        </a:xfrm>
      </p:grpSpPr>
      <p:sp>
        <p:nvSpPr>
          <p:cNvPr id="3" name="Shape 3"/>
          <p:cNvSpPr txBox="1"/>
          <p:nvPr>
            <p:ph idx="2" type="hdr"/>
          </p:nvPr>
        </p:nvSpPr>
        <p:spPr>
          <a:xfrm>
            <a:off x="0" y="0"/>
            <a:ext cx="3038475" cy="465138"/>
          </a:xfrm>
          <a:prstGeom prst="rect">
            <a:avLst/>
          </a:prstGeom>
          <a:noFill/>
          <a:ln>
            <a:noFill/>
          </a:ln>
        </p:spPr>
        <p:txBody>
          <a:bodyPr anchorCtr="0" anchor="t" bIns="91425" lIns="91425" rIns="91425" tIns="91425"/>
          <a:lstStyle>
            <a:lvl1pPr indent="0" lvl="0" marL="0" marR="0" rtl="0" algn="l">
              <a:spcBef>
                <a:spcPts val="0"/>
              </a:spcBef>
              <a:buNone/>
              <a:defRPr b="0" i="0" sz="1200" u="none" cap="none" strike="noStrike">
                <a:solidFill>
                  <a:schemeClr val="dk1"/>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4" name="Shape 4"/>
          <p:cNvSpPr txBox="1"/>
          <p:nvPr>
            <p:ph idx="10" type="dt"/>
          </p:nvPr>
        </p:nvSpPr>
        <p:spPr>
          <a:xfrm>
            <a:off x="3970337" y="0"/>
            <a:ext cx="3038475" cy="465138"/>
          </a:xfrm>
          <a:prstGeom prst="rect">
            <a:avLst/>
          </a:prstGeom>
          <a:noFill/>
          <a:ln>
            <a:noFill/>
          </a:ln>
        </p:spPr>
        <p:txBody>
          <a:bodyPr anchorCtr="0" anchor="t" bIns="91425" lIns="91425" rIns="91425" tIns="91425"/>
          <a:lstStyle>
            <a:lvl1pPr indent="0" lvl="0" marL="0" marR="0" rtl="0" algn="r">
              <a:spcBef>
                <a:spcPts val="0"/>
              </a:spcBef>
              <a:buNone/>
              <a:defRPr b="0" i="0" sz="1200" u="none" cap="none" strike="noStrike">
                <a:solidFill>
                  <a:schemeClr val="dk1"/>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5" name="Shape 5"/>
          <p:cNvSpPr/>
          <p:nvPr>
            <p:ph idx="3"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6" name="Shape 6"/>
          <p:cNvSpPr txBox="1"/>
          <p:nvPr>
            <p:ph idx="1" type="body"/>
          </p:nvPr>
        </p:nvSpPr>
        <p:spPr>
          <a:xfrm>
            <a:off x="701675" y="4416425"/>
            <a:ext cx="5607049" cy="4183063"/>
          </a:xfrm>
          <a:prstGeom prst="rect">
            <a:avLst/>
          </a:prstGeom>
          <a:noFill/>
          <a:ln>
            <a:noFill/>
          </a:ln>
        </p:spPr>
        <p:txBody>
          <a:bodyPr anchorCtr="0" anchor="t" bIns="91425" lIns="91425" rIns="91425" tIns="91425"/>
          <a:lstStyle>
            <a:lvl1pPr indent="0" lvl="0" marL="0" marR="0" rtl="0" algn="l">
              <a:spcBef>
                <a:spcPts val="0"/>
              </a:spcBef>
              <a:buNone/>
              <a:defRPr b="0" i="0" sz="1200" u="none" cap="none" strike="noStrike">
                <a:solidFill>
                  <a:schemeClr val="dk1"/>
                </a:solidFill>
                <a:latin typeface="Calibri"/>
                <a:ea typeface="Calibri"/>
                <a:cs typeface="Calibri"/>
                <a:sym typeface="Calibri"/>
              </a:defRPr>
            </a:lvl1pPr>
            <a:lvl2pPr indent="0" lvl="1" marL="457200" marR="0" rtl="0" algn="l">
              <a:spcBef>
                <a:spcPts val="0"/>
              </a:spcBef>
              <a:buNone/>
              <a:defRPr b="0" i="0" sz="1200" u="none" cap="none" strike="noStrike">
                <a:solidFill>
                  <a:schemeClr val="dk1"/>
                </a:solidFill>
                <a:latin typeface="Calibri"/>
                <a:ea typeface="Calibri"/>
                <a:cs typeface="Calibri"/>
                <a:sym typeface="Calibri"/>
              </a:defRPr>
            </a:lvl2pPr>
            <a:lvl3pPr indent="0" lvl="2" marL="914400" marR="0" rtl="0" algn="l">
              <a:spcBef>
                <a:spcPts val="0"/>
              </a:spcBef>
              <a:buNone/>
              <a:defRPr b="0" i="0" sz="1200" u="none" cap="none" strike="noStrike">
                <a:solidFill>
                  <a:schemeClr val="dk1"/>
                </a:solidFill>
                <a:latin typeface="Calibri"/>
                <a:ea typeface="Calibri"/>
                <a:cs typeface="Calibri"/>
                <a:sym typeface="Calibri"/>
              </a:defRPr>
            </a:lvl3pPr>
            <a:lvl4pPr indent="0" lvl="3" marL="1371600" marR="0" rtl="0" algn="l">
              <a:spcBef>
                <a:spcPts val="0"/>
              </a:spcBef>
              <a:buNone/>
              <a:defRPr b="0" i="0" sz="1200" u="none" cap="none" strike="noStrike">
                <a:solidFill>
                  <a:schemeClr val="dk1"/>
                </a:solidFill>
                <a:latin typeface="Calibri"/>
                <a:ea typeface="Calibri"/>
                <a:cs typeface="Calibri"/>
                <a:sym typeface="Calibri"/>
              </a:defRPr>
            </a:lvl4pPr>
            <a:lvl5pPr indent="0" lvl="4" marL="1828800" marR="0" rtl="0" algn="l">
              <a:spcBef>
                <a:spcPts val="0"/>
              </a:spcBef>
              <a:buNone/>
              <a:defRPr b="0" i="0" sz="1200" u="none" cap="none" strike="noStrike">
                <a:solidFill>
                  <a:schemeClr val="dk1"/>
                </a:solidFill>
                <a:latin typeface="Calibri"/>
                <a:ea typeface="Calibri"/>
                <a:cs typeface="Calibri"/>
                <a:sym typeface="Calibri"/>
              </a:defRPr>
            </a:lvl5pPr>
            <a:lvl6pPr indent="0" lvl="5" marL="2286000" marR="0" rtl="0" algn="l">
              <a:spcBef>
                <a:spcPts val="0"/>
              </a:spcBef>
              <a:buNone/>
              <a:defRPr b="0" i="0" sz="1200" u="none" cap="none" strike="noStrike">
                <a:solidFill>
                  <a:schemeClr val="dk1"/>
                </a:solidFill>
                <a:latin typeface="Calibri"/>
                <a:ea typeface="Calibri"/>
                <a:cs typeface="Calibri"/>
                <a:sym typeface="Calibri"/>
              </a:defRPr>
            </a:lvl6pPr>
            <a:lvl7pPr indent="0" lvl="6" marL="2743200" marR="0" rtl="0" algn="l">
              <a:spcBef>
                <a:spcPts val="0"/>
              </a:spcBef>
              <a:buNone/>
              <a:defRPr b="0" i="0" sz="1200" u="none" cap="none" strike="noStrike">
                <a:solidFill>
                  <a:schemeClr val="dk1"/>
                </a:solidFill>
                <a:latin typeface="Calibri"/>
                <a:ea typeface="Calibri"/>
                <a:cs typeface="Calibri"/>
                <a:sym typeface="Calibri"/>
              </a:defRPr>
            </a:lvl7pPr>
            <a:lvl8pPr indent="0" lvl="7" marL="3200400" marR="0" rtl="0" algn="l">
              <a:spcBef>
                <a:spcPts val="0"/>
              </a:spcBef>
              <a:buNone/>
              <a:defRPr b="0" i="0" sz="1200" u="none" cap="none" strike="noStrike">
                <a:solidFill>
                  <a:schemeClr val="dk1"/>
                </a:solidFill>
                <a:latin typeface="Calibri"/>
                <a:ea typeface="Calibri"/>
                <a:cs typeface="Calibri"/>
                <a:sym typeface="Calibri"/>
              </a:defRPr>
            </a:lvl8pPr>
            <a:lvl9pPr indent="0" lvl="8" marL="3657600" marR="0" rtl="0" algn="l">
              <a:spcBef>
                <a:spcPts val="0"/>
              </a:spcBef>
              <a:buNone/>
              <a:defRPr b="0" i="0" sz="1200" u="none" cap="none" strike="noStrike">
                <a:solidFill>
                  <a:schemeClr val="dk1"/>
                </a:solidFill>
                <a:latin typeface="Calibri"/>
                <a:ea typeface="Calibri"/>
                <a:cs typeface="Calibri"/>
                <a:sym typeface="Calibri"/>
              </a:defRPr>
            </a:lvl9pPr>
          </a:lstStyle>
          <a:p/>
        </p:txBody>
      </p:sp>
      <p:sp>
        <p:nvSpPr>
          <p:cNvPr id="7" name="Shape 7"/>
          <p:cNvSpPr txBox="1"/>
          <p:nvPr>
            <p:ph idx="11" type="ftr"/>
          </p:nvPr>
        </p:nvSpPr>
        <p:spPr>
          <a:xfrm>
            <a:off x="0" y="8829675"/>
            <a:ext cx="3038475" cy="465138"/>
          </a:xfrm>
          <a:prstGeom prst="rect">
            <a:avLst/>
          </a:prstGeom>
          <a:noFill/>
          <a:ln>
            <a:noFill/>
          </a:ln>
        </p:spPr>
        <p:txBody>
          <a:bodyPr anchorCtr="0" anchor="b" bIns="91425" lIns="91425" rIns="91425" tIns="91425"/>
          <a:lstStyle>
            <a:lvl1pPr indent="0" lvl="0" marL="0" marR="0" rtl="0" algn="l">
              <a:spcBef>
                <a:spcPts val="0"/>
              </a:spcBef>
              <a:buNone/>
              <a:defRPr b="0" i="0" sz="1200" u="none" cap="none" strike="noStrike">
                <a:solidFill>
                  <a:schemeClr val="dk1"/>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8" name="Shape 8"/>
          <p:cNvSpPr txBox="1"/>
          <p:nvPr>
            <p:ph idx="12" type="sldNum"/>
          </p:nvPr>
        </p:nvSpPr>
        <p:spPr>
          <a:xfrm>
            <a:off x="3970337" y="8829675"/>
            <a:ext cx="3038475" cy="465138"/>
          </a:xfrm>
          <a:prstGeom prst="rect">
            <a:avLst/>
          </a:prstGeom>
          <a:noFill/>
          <a:ln>
            <a:noFill/>
          </a:ln>
        </p:spPr>
        <p:txBody>
          <a:bodyPr anchorCtr="0" anchor="b" bIns="45700" lIns="91425" rIns="91425" tIns="45700">
            <a:noAutofit/>
          </a:bodyPr>
          <a:lstStyle/>
          <a:p>
            <a:pPr indent="0" lvl="0" marL="0" marR="0" rtl="0" algn="r">
              <a:spcBef>
                <a:spcPts val="0"/>
              </a:spcBef>
              <a:buSzPct val="25000"/>
              <a:buNone/>
            </a:pPr>
            <a:fld id="{00000000-1234-1234-1234-123412341234}" type="slidenum">
              <a:rPr b="0" i="0" lang="en-US" sz="1200" u="none" cap="none" strike="noStrike">
                <a:solidFill>
                  <a:schemeClr val="dk1"/>
                </a:solidFill>
                <a:latin typeface="Calibri"/>
                <a:ea typeface="Calibri"/>
                <a:cs typeface="Calibri"/>
                <a:sym typeface="Calibri"/>
              </a:rPr>
              <a:t>‹#›</a:t>
            </a:fld>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6" name="Shape 86"/>
        <p:cNvGrpSpPr/>
        <p:nvPr/>
      </p:nvGrpSpPr>
      <p:grpSpPr>
        <a:xfrm>
          <a:off x="0" y="0"/>
          <a:ext cx="0" cy="0"/>
          <a:chOff x="0" y="0"/>
          <a:chExt cx="0" cy="0"/>
        </a:xfrm>
      </p:grpSpPr>
      <p:sp>
        <p:nvSpPr>
          <p:cNvPr id="87" name="Shape 87"/>
          <p:cNvSpPr txBox="1"/>
          <p:nvPr>
            <p:ph idx="1" type="body"/>
          </p:nvPr>
        </p:nvSpPr>
        <p:spPr>
          <a:xfrm>
            <a:off x="701675" y="4416425"/>
            <a:ext cx="5607049" cy="4183063"/>
          </a:xfrm>
          <a:prstGeom prst="rect">
            <a:avLst/>
          </a:prstGeom>
        </p:spPr>
        <p:txBody>
          <a:bodyPr anchorCtr="0" anchor="t" bIns="91425" lIns="91425" rIns="91425" tIns="91425">
            <a:noAutofit/>
          </a:bodyPr>
          <a:lstStyle/>
          <a:p>
            <a:pPr lvl="0">
              <a:spcBef>
                <a:spcPts val="0"/>
              </a:spcBef>
              <a:buNone/>
            </a:pPr>
            <a:r>
              <a:t/>
            </a:r>
            <a:endParaRPr/>
          </a:p>
        </p:txBody>
      </p:sp>
      <p:sp>
        <p:nvSpPr>
          <p:cNvPr id="88" name="Shape 88"/>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1" name="Shape 141"/>
        <p:cNvGrpSpPr/>
        <p:nvPr/>
      </p:nvGrpSpPr>
      <p:grpSpPr>
        <a:xfrm>
          <a:off x="0" y="0"/>
          <a:ext cx="0" cy="0"/>
          <a:chOff x="0" y="0"/>
          <a:chExt cx="0" cy="0"/>
        </a:xfrm>
      </p:grpSpPr>
      <p:sp>
        <p:nvSpPr>
          <p:cNvPr id="142" name="Shape 142"/>
          <p:cNvSpPr txBox="1"/>
          <p:nvPr>
            <p:ph idx="1" type="body"/>
          </p:nvPr>
        </p:nvSpPr>
        <p:spPr>
          <a:xfrm>
            <a:off x="701675" y="4416425"/>
            <a:ext cx="5607049" cy="4183063"/>
          </a:xfrm>
          <a:prstGeom prst="rect">
            <a:avLst/>
          </a:prstGeom>
        </p:spPr>
        <p:txBody>
          <a:bodyPr anchorCtr="0" anchor="t" bIns="91425" lIns="91425" rIns="91425" tIns="91425">
            <a:noAutofit/>
          </a:bodyPr>
          <a:lstStyle/>
          <a:p>
            <a:pPr lvl="0">
              <a:spcBef>
                <a:spcPts val="0"/>
              </a:spcBef>
              <a:buNone/>
            </a:pPr>
            <a:r>
              <a:t/>
            </a:r>
            <a:endParaRPr/>
          </a:p>
        </p:txBody>
      </p:sp>
      <p:sp>
        <p:nvSpPr>
          <p:cNvPr id="143" name="Shape 143"/>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7" name="Shape 147"/>
        <p:cNvGrpSpPr/>
        <p:nvPr/>
      </p:nvGrpSpPr>
      <p:grpSpPr>
        <a:xfrm>
          <a:off x="0" y="0"/>
          <a:ext cx="0" cy="0"/>
          <a:chOff x="0" y="0"/>
          <a:chExt cx="0" cy="0"/>
        </a:xfrm>
      </p:grpSpPr>
      <p:sp>
        <p:nvSpPr>
          <p:cNvPr id="148" name="Shape 148"/>
          <p:cNvSpPr txBox="1"/>
          <p:nvPr>
            <p:ph idx="1" type="body"/>
          </p:nvPr>
        </p:nvSpPr>
        <p:spPr>
          <a:xfrm>
            <a:off x="701675" y="4416425"/>
            <a:ext cx="5607049" cy="4183063"/>
          </a:xfrm>
          <a:prstGeom prst="rect">
            <a:avLst/>
          </a:prstGeom>
        </p:spPr>
        <p:txBody>
          <a:bodyPr anchorCtr="0" anchor="t" bIns="91425" lIns="91425" rIns="91425" tIns="91425">
            <a:noAutofit/>
          </a:bodyPr>
          <a:lstStyle/>
          <a:p>
            <a:pPr lvl="0">
              <a:spcBef>
                <a:spcPts val="0"/>
              </a:spcBef>
              <a:buNone/>
            </a:pPr>
            <a:r>
              <a:t/>
            </a:r>
            <a:endParaRPr/>
          </a:p>
        </p:txBody>
      </p:sp>
      <p:sp>
        <p:nvSpPr>
          <p:cNvPr id="149" name="Shape 149"/>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3" name="Shape 153"/>
        <p:cNvGrpSpPr/>
        <p:nvPr/>
      </p:nvGrpSpPr>
      <p:grpSpPr>
        <a:xfrm>
          <a:off x="0" y="0"/>
          <a:ext cx="0" cy="0"/>
          <a:chOff x="0" y="0"/>
          <a:chExt cx="0" cy="0"/>
        </a:xfrm>
      </p:grpSpPr>
      <p:sp>
        <p:nvSpPr>
          <p:cNvPr id="154" name="Shape 154"/>
          <p:cNvSpPr txBox="1"/>
          <p:nvPr>
            <p:ph idx="1" type="body"/>
          </p:nvPr>
        </p:nvSpPr>
        <p:spPr>
          <a:xfrm>
            <a:off x="701675" y="4416425"/>
            <a:ext cx="5607049" cy="4183063"/>
          </a:xfrm>
          <a:prstGeom prst="rect">
            <a:avLst/>
          </a:prstGeom>
        </p:spPr>
        <p:txBody>
          <a:bodyPr anchorCtr="0" anchor="t" bIns="91425" lIns="91425" rIns="91425" tIns="91425">
            <a:noAutofit/>
          </a:bodyPr>
          <a:lstStyle/>
          <a:p>
            <a:pPr lvl="0">
              <a:spcBef>
                <a:spcPts val="0"/>
              </a:spcBef>
              <a:buNone/>
            </a:pPr>
            <a:r>
              <a:t/>
            </a:r>
            <a:endParaRPr/>
          </a:p>
        </p:txBody>
      </p:sp>
      <p:sp>
        <p:nvSpPr>
          <p:cNvPr id="155" name="Shape 155"/>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60" name="Shape 160"/>
        <p:cNvGrpSpPr/>
        <p:nvPr/>
      </p:nvGrpSpPr>
      <p:grpSpPr>
        <a:xfrm>
          <a:off x="0" y="0"/>
          <a:ext cx="0" cy="0"/>
          <a:chOff x="0" y="0"/>
          <a:chExt cx="0" cy="0"/>
        </a:xfrm>
      </p:grpSpPr>
      <p:sp>
        <p:nvSpPr>
          <p:cNvPr id="161" name="Shape 161"/>
          <p:cNvSpPr txBox="1"/>
          <p:nvPr>
            <p:ph idx="1" type="body"/>
          </p:nvPr>
        </p:nvSpPr>
        <p:spPr>
          <a:xfrm>
            <a:off x="701675" y="4416425"/>
            <a:ext cx="5607049" cy="4183063"/>
          </a:xfrm>
          <a:prstGeom prst="rect">
            <a:avLst/>
          </a:prstGeom>
        </p:spPr>
        <p:txBody>
          <a:bodyPr anchorCtr="0" anchor="t" bIns="91425" lIns="91425" rIns="91425" tIns="91425">
            <a:noAutofit/>
          </a:bodyPr>
          <a:lstStyle/>
          <a:p>
            <a:pPr lvl="0">
              <a:spcBef>
                <a:spcPts val="0"/>
              </a:spcBef>
              <a:buNone/>
            </a:pPr>
            <a:r>
              <a:t/>
            </a:r>
            <a:endParaRPr/>
          </a:p>
        </p:txBody>
      </p:sp>
      <p:sp>
        <p:nvSpPr>
          <p:cNvPr id="162" name="Shape 162"/>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2" name="Shape 92"/>
        <p:cNvGrpSpPr/>
        <p:nvPr/>
      </p:nvGrpSpPr>
      <p:grpSpPr>
        <a:xfrm>
          <a:off x="0" y="0"/>
          <a:ext cx="0" cy="0"/>
          <a:chOff x="0" y="0"/>
          <a:chExt cx="0" cy="0"/>
        </a:xfrm>
      </p:grpSpPr>
      <p:sp>
        <p:nvSpPr>
          <p:cNvPr id="93" name="Shape 93"/>
          <p:cNvSpPr txBox="1"/>
          <p:nvPr>
            <p:ph idx="1" type="body"/>
          </p:nvPr>
        </p:nvSpPr>
        <p:spPr>
          <a:xfrm>
            <a:off x="701675" y="4416425"/>
            <a:ext cx="5607049" cy="4183063"/>
          </a:xfrm>
          <a:prstGeom prst="rect">
            <a:avLst/>
          </a:prstGeom>
        </p:spPr>
        <p:txBody>
          <a:bodyPr anchorCtr="0" anchor="t" bIns="91425" lIns="91425" rIns="91425" tIns="91425">
            <a:noAutofit/>
          </a:bodyPr>
          <a:lstStyle/>
          <a:p>
            <a:pPr lvl="0">
              <a:spcBef>
                <a:spcPts val="0"/>
              </a:spcBef>
              <a:buNone/>
            </a:pPr>
            <a:r>
              <a:t/>
            </a:r>
            <a:endParaRPr/>
          </a:p>
        </p:txBody>
      </p:sp>
      <p:sp>
        <p:nvSpPr>
          <p:cNvPr id="94" name="Shape 94"/>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8" name="Shape 98"/>
        <p:cNvGrpSpPr/>
        <p:nvPr/>
      </p:nvGrpSpPr>
      <p:grpSpPr>
        <a:xfrm>
          <a:off x="0" y="0"/>
          <a:ext cx="0" cy="0"/>
          <a:chOff x="0" y="0"/>
          <a:chExt cx="0" cy="0"/>
        </a:xfrm>
      </p:grpSpPr>
      <p:sp>
        <p:nvSpPr>
          <p:cNvPr id="99" name="Shape 99"/>
          <p:cNvSpPr txBox="1"/>
          <p:nvPr>
            <p:ph idx="1" type="body"/>
          </p:nvPr>
        </p:nvSpPr>
        <p:spPr>
          <a:xfrm>
            <a:off x="701675" y="4416425"/>
            <a:ext cx="5607049" cy="4183063"/>
          </a:xfrm>
          <a:prstGeom prst="rect">
            <a:avLst/>
          </a:prstGeom>
        </p:spPr>
        <p:txBody>
          <a:bodyPr anchorCtr="0" anchor="t" bIns="91425" lIns="91425" rIns="91425" tIns="91425">
            <a:noAutofit/>
          </a:bodyPr>
          <a:lstStyle/>
          <a:p>
            <a:pPr lvl="0">
              <a:spcBef>
                <a:spcPts val="0"/>
              </a:spcBef>
              <a:buNone/>
            </a:pPr>
            <a:r>
              <a:t/>
            </a:r>
            <a:endParaRPr/>
          </a:p>
        </p:txBody>
      </p:sp>
      <p:sp>
        <p:nvSpPr>
          <p:cNvPr id="100" name="Shape 100"/>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4" name="Shape 104"/>
        <p:cNvGrpSpPr/>
        <p:nvPr/>
      </p:nvGrpSpPr>
      <p:grpSpPr>
        <a:xfrm>
          <a:off x="0" y="0"/>
          <a:ext cx="0" cy="0"/>
          <a:chOff x="0" y="0"/>
          <a:chExt cx="0" cy="0"/>
        </a:xfrm>
      </p:grpSpPr>
      <p:sp>
        <p:nvSpPr>
          <p:cNvPr id="105" name="Shape 105"/>
          <p:cNvSpPr txBox="1"/>
          <p:nvPr>
            <p:ph idx="1" type="body"/>
          </p:nvPr>
        </p:nvSpPr>
        <p:spPr>
          <a:xfrm>
            <a:off x="701675" y="4416425"/>
            <a:ext cx="5607049" cy="4183063"/>
          </a:xfrm>
          <a:prstGeom prst="rect">
            <a:avLst/>
          </a:prstGeom>
        </p:spPr>
        <p:txBody>
          <a:bodyPr anchorCtr="0" anchor="t" bIns="91425" lIns="91425" rIns="91425" tIns="91425">
            <a:noAutofit/>
          </a:bodyPr>
          <a:lstStyle/>
          <a:p>
            <a:pPr lvl="0">
              <a:spcBef>
                <a:spcPts val="0"/>
              </a:spcBef>
              <a:buNone/>
            </a:pPr>
            <a:r>
              <a:t/>
            </a:r>
            <a:endParaRPr/>
          </a:p>
        </p:txBody>
      </p:sp>
      <p:sp>
        <p:nvSpPr>
          <p:cNvPr id="106" name="Shape 106"/>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0" name="Shape 110"/>
        <p:cNvGrpSpPr/>
        <p:nvPr/>
      </p:nvGrpSpPr>
      <p:grpSpPr>
        <a:xfrm>
          <a:off x="0" y="0"/>
          <a:ext cx="0" cy="0"/>
          <a:chOff x="0" y="0"/>
          <a:chExt cx="0" cy="0"/>
        </a:xfrm>
      </p:grpSpPr>
      <p:sp>
        <p:nvSpPr>
          <p:cNvPr id="111" name="Shape 111"/>
          <p:cNvSpPr txBox="1"/>
          <p:nvPr>
            <p:ph idx="1" type="body"/>
          </p:nvPr>
        </p:nvSpPr>
        <p:spPr>
          <a:xfrm>
            <a:off x="701675" y="4416425"/>
            <a:ext cx="5607049" cy="4183063"/>
          </a:xfrm>
          <a:prstGeom prst="rect">
            <a:avLst/>
          </a:prstGeom>
        </p:spPr>
        <p:txBody>
          <a:bodyPr anchorCtr="0" anchor="t" bIns="91425" lIns="91425" rIns="91425" tIns="91425">
            <a:noAutofit/>
          </a:bodyPr>
          <a:lstStyle/>
          <a:p>
            <a:pPr lvl="0">
              <a:spcBef>
                <a:spcPts val="0"/>
              </a:spcBef>
              <a:buNone/>
            </a:pPr>
            <a:r>
              <a:t/>
            </a:r>
            <a:endParaRPr/>
          </a:p>
        </p:txBody>
      </p:sp>
      <p:sp>
        <p:nvSpPr>
          <p:cNvPr id="112" name="Shape 112"/>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6" name="Shape 116"/>
        <p:cNvGrpSpPr/>
        <p:nvPr/>
      </p:nvGrpSpPr>
      <p:grpSpPr>
        <a:xfrm>
          <a:off x="0" y="0"/>
          <a:ext cx="0" cy="0"/>
          <a:chOff x="0" y="0"/>
          <a:chExt cx="0" cy="0"/>
        </a:xfrm>
      </p:grpSpPr>
      <p:sp>
        <p:nvSpPr>
          <p:cNvPr id="117" name="Shape 117"/>
          <p:cNvSpPr txBox="1"/>
          <p:nvPr>
            <p:ph idx="1" type="body"/>
          </p:nvPr>
        </p:nvSpPr>
        <p:spPr>
          <a:xfrm>
            <a:off x="701675" y="4416425"/>
            <a:ext cx="5607049" cy="4183063"/>
          </a:xfrm>
          <a:prstGeom prst="rect">
            <a:avLst/>
          </a:prstGeom>
        </p:spPr>
        <p:txBody>
          <a:bodyPr anchorCtr="0" anchor="t" bIns="91425" lIns="91425" rIns="91425" tIns="91425">
            <a:noAutofit/>
          </a:bodyPr>
          <a:lstStyle/>
          <a:p>
            <a:pPr lvl="0">
              <a:spcBef>
                <a:spcPts val="0"/>
              </a:spcBef>
              <a:buNone/>
            </a:pPr>
            <a:r>
              <a:t/>
            </a:r>
            <a:endParaRPr/>
          </a:p>
        </p:txBody>
      </p:sp>
      <p:sp>
        <p:nvSpPr>
          <p:cNvPr id="118" name="Shape 118"/>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2" name="Shape 122"/>
        <p:cNvGrpSpPr/>
        <p:nvPr/>
      </p:nvGrpSpPr>
      <p:grpSpPr>
        <a:xfrm>
          <a:off x="0" y="0"/>
          <a:ext cx="0" cy="0"/>
          <a:chOff x="0" y="0"/>
          <a:chExt cx="0" cy="0"/>
        </a:xfrm>
      </p:grpSpPr>
      <p:sp>
        <p:nvSpPr>
          <p:cNvPr id="123" name="Shape 123"/>
          <p:cNvSpPr txBox="1"/>
          <p:nvPr>
            <p:ph idx="1" type="body"/>
          </p:nvPr>
        </p:nvSpPr>
        <p:spPr>
          <a:xfrm>
            <a:off x="701675" y="4416425"/>
            <a:ext cx="5607049" cy="4183063"/>
          </a:xfrm>
          <a:prstGeom prst="rect">
            <a:avLst/>
          </a:prstGeom>
        </p:spPr>
        <p:txBody>
          <a:bodyPr anchorCtr="0" anchor="t" bIns="91425" lIns="91425" rIns="91425" tIns="91425">
            <a:noAutofit/>
          </a:bodyPr>
          <a:lstStyle/>
          <a:p>
            <a:pPr lvl="0">
              <a:spcBef>
                <a:spcPts val="0"/>
              </a:spcBef>
              <a:buNone/>
            </a:pPr>
            <a:r>
              <a:t/>
            </a:r>
            <a:endParaRPr/>
          </a:p>
        </p:txBody>
      </p:sp>
      <p:sp>
        <p:nvSpPr>
          <p:cNvPr id="124" name="Shape 124"/>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9" name="Shape 129"/>
        <p:cNvGrpSpPr/>
        <p:nvPr/>
      </p:nvGrpSpPr>
      <p:grpSpPr>
        <a:xfrm>
          <a:off x="0" y="0"/>
          <a:ext cx="0" cy="0"/>
          <a:chOff x="0" y="0"/>
          <a:chExt cx="0" cy="0"/>
        </a:xfrm>
      </p:grpSpPr>
      <p:sp>
        <p:nvSpPr>
          <p:cNvPr id="130" name="Shape 130"/>
          <p:cNvSpPr txBox="1"/>
          <p:nvPr>
            <p:ph idx="1" type="body"/>
          </p:nvPr>
        </p:nvSpPr>
        <p:spPr>
          <a:xfrm>
            <a:off x="701675" y="4416425"/>
            <a:ext cx="5607049" cy="4183063"/>
          </a:xfrm>
          <a:prstGeom prst="rect">
            <a:avLst/>
          </a:prstGeom>
        </p:spPr>
        <p:txBody>
          <a:bodyPr anchorCtr="0" anchor="t" bIns="91425" lIns="91425" rIns="91425" tIns="91425">
            <a:noAutofit/>
          </a:bodyPr>
          <a:lstStyle/>
          <a:p>
            <a:pPr lvl="0">
              <a:spcBef>
                <a:spcPts val="0"/>
              </a:spcBef>
              <a:buNone/>
            </a:pPr>
            <a:r>
              <a:t/>
            </a:r>
            <a:endParaRPr/>
          </a:p>
        </p:txBody>
      </p:sp>
      <p:sp>
        <p:nvSpPr>
          <p:cNvPr id="131" name="Shape 131"/>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5" name="Shape 135"/>
        <p:cNvGrpSpPr/>
        <p:nvPr/>
      </p:nvGrpSpPr>
      <p:grpSpPr>
        <a:xfrm>
          <a:off x="0" y="0"/>
          <a:ext cx="0" cy="0"/>
          <a:chOff x="0" y="0"/>
          <a:chExt cx="0" cy="0"/>
        </a:xfrm>
      </p:grpSpPr>
      <p:sp>
        <p:nvSpPr>
          <p:cNvPr id="136" name="Shape 136"/>
          <p:cNvSpPr txBox="1"/>
          <p:nvPr>
            <p:ph idx="1" type="body"/>
          </p:nvPr>
        </p:nvSpPr>
        <p:spPr>
          <a:xfrm>
            <a:off x="701675" y="4416425"/>
            <a:ext cx="5607049" cy="4183063"/>
          </a:xfrm>
          <a:prstGeom prst="rect">
            <a:avLst/>
          </a:prstGeom>
        </p:spPr>
        <p:txBody>
          <a:bodyPr anchorCtr="0" anchor="t" bIns="91425" lIns="91425" rIns="91425" tIns="91425">
            <a:noAutofit/>
          </a:bodyPr>
          <a:lstStyle/>
          <a:p>
            <a:pPr lvl="0">
              <a:spcBef>
                <a:spcPts val="0"/>
              </a:spcBef>
              <a:buNone/>
            </a:pPr>
            <a:r>
              <a:t/>
            </a:r>
            <a:endParaRPr/>
          </a:p>
        </p:txBody>
      </p:sp>
      <p:sp>
        <p:nvSpPr>
          <p:cNvPr id="137" name="Shape 137"/>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17" name="Shape 17"/>
        <p:cNvGrpSpPr/>
        <p:nvPr/>
      </p:nvGrpSpPr>
      <p:grpSpPr>
        <a:xfrm>
          <a:off x="0" y="0"/>
          <a:ext cx="0" cy="0"/>
          <a:chOff x="0" y="0"/>
          <a:chExt cx="0" cy="0"/>
        </a:xfrm>
      </p:grpSpPr>
      <p:sp>
        <p:nvSpPr>
          <p:cNvPr id="18" name="Shape 18"/>
          <p:cNvSpPr txBox="1"/>
          <p:nvPr>
            <p:ph type="ctrTitle"/>
          </p:nvPr>
        </p:nvSpPr>
        <p:spPr>
          <a:xfrm>
            <a:off x="685800" y="1905000"/>
            <a:ext cx="7543800" cy="2593975"/>
          </a:xfrm>
          <a:prstGeom prst="rect">
            <a:avLst/>
          </a:prstGeom>
          <a:noFill/>
          <a:ln>
            <a:noFill/>
          </a:ln>
        </p:spPr>
        <p:txBody>
          <a:bodyPr anchorCtr="0" anchor="b" bIns="91425" lIns="91425" rIns="91425" tIns="91425"/>
          <a:lstStyle>
            <a:lvl1pPr indent="0" lvl="0" marL="0" marR="0" rtl="0" algn="l">
              <a:spcBef>
                <a:spcPts val="0"/>
              </a:spcBef>
              <a:buClr>
                <a:schemeClr val="dk2"/>
              </a:buClr>
              <a:buFont typeface="Cambria"/>
              <a:buNone/>
              <a:defRPr b="0" i="0" sz="6600" u="none" cap="none" strike="noStrike">
                <a:solidFill>
                  <a:schemeClr val="dk2"/>
                </a:solidFill>
                <a:latin typeface="Cambria"/>
                <a:ea typeface="Cambria"/>
                <a:cs typeface="Cambria"/>
                <a:sym typeface="Cambria"/>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19" name="Shape 19"/>
          <p:cNvSpPr txBox="1"/>
          <p:nvPr>
            <p:ph idx="1" type="subTitle"/>
          </p:nvPr>
        </p:nvSpPr>
        <p:spPr>
          <a:xfrm>
            <a:off x="685800" y="4572000"/>
            <a:ext cx="6461759" cy="1066799"/>
          </a:xfrm>
          <a:prstGeom prst="rect">
            <a:avLst/>
          </a:prstGeom>
          <a:noFill/>
          <a:ln>
            <a:noFill/>
          </a:ln>
        </p:spPr>
        <p:txBody>
          <a:bodyPr anchorCtr="0" anchor="t" bIns="91425" lIns="91425" rIns="91425" tIns="91425"/>
          <a:lstStyle>
            <a:lvl1pPr indent="0" lvl="0" marL="0" marR="0" rtl="0" algn="l">
              <a:spcBef>
                <a:spcPts val="400"/>
              </a:spcBef>
              <a:buClr>
                <a:schemeClr val="accent1"/>
              </a:buClr>
              <a:buFont typeface="Arial"/>
              <a:buNone/>
              <a:defRPr b="0" i="0" sz="2000" u="none" cap="none" strike="noStrike">
                <a:solidFill>
                  <a:srgbClr val="8C8B8A"/>
                </a:solidFill>
                <a:latin typeface="Calibri"/>
                <a:ea typeface="Calibri"/>
                <a:cs typeface="Calibri"/>
                <a:sym typeface="Calibri"/>
              </a:defRPr>
            </a:lvl1pPr>
            <a:lvl2pPr indent="0" lvl="1" marL="457200" marR="0" rtl="0" algn="ctr">
              <a:spcBef>
                <a:spcPts val="400"/>
              </a:spcBef>
              <a:buClr>
                <a:schemeClr val="accent2"/>
              </a:buClr>
              <a:buFont typeface="Arial"/>
              <a:buNone/>
              <a:defRPr b="0" i="0" sz="2000" u="none" cap="none" strike="noStrike">
                <a:solidFill>
                  <a:srgbClr val="8C8B8A"/>
                </a:solidFill>
                <a:latin typeface="Calibri"/>
                <a:ea typeface="Calibri"/>
                <a:cs typeface="Calibri"/>
                <a:sym typeface="Calibri"/>
              </a:defRPr>
            </a:lvl2pPr>
            <a:lvl3pPr indent="0" lvl="2" marL="914400" marR="0" rtl="0" algn="ctr">
              <a:spcBef>
                <a:spcPts val="360"/>
              </a:spcBef>
              <a:buClr>
                <a:schemeClr val="accent3"/>
              </a:buClr>
              <a:buFont typeface="Arial"/>
              <a:buNone/>
              <a:defRPr b="0" i="0" sz="1800" u="none" cap="none" strike="noStrike">
                <a:solidFill>
                  <a:srgbClr val="8C8B8A"/>
                </a:solidFill>
                <a:latin typeface="Calibri"/>
                <a:ea typeface="Calibri"/>
                <a:cs typeface="Calibri"/>
                <a:sym typeface="Calibri"/>
              </a:defRPr>
            </a:lvl3pPr>
            <a:lvl4pPr indent="0" lvl="3" marL="1371600" marR="0" rtl="0" algn="ctr">
              <a:spcBef>
                <a:spcPts val="320"/>
              </a:spcBef>
              <a:buClr>
                <a:schemeClr val="accent4"/>
              </a:buClr>
              <a:buFont typeface="Arial"/>
              <a:buNone/>
              <a:defRPr b="0" i="0" sz="1600" u="none" cap="none" strike="noStrike">
                <a:solidFill>
                  <a:srgbClr val="8C8B8A"/>
                </a:solidFill>
                <a:latin typeface="Calibri"/>
                <a:ea typeface="Calibri"/>
                <a:cs typeface="Calibri"/>
                <a:sym typeface="Calibri"/>
              </a:defRPr>
            </a:lvl4pPr>
            <a:lvl5pPr indent="0" lvl="4" marL="1828800" marR="0" rtl="0" algn="ctr">
              <a:spcBef>
                <a:spcPts val="280"/>
              </a:spcBef>
              <a:buClr>
                <a:schemeClr val="accent5"/>
              </a:buClr>
              <a:buFont typeface="Arial"/>
              <a:buNone/>
              <a:defRPr b="0" i="0" sz="1400" u="none" cap="none" strike="noStrike">
                <a:solidFill>
                  <a:srgbClr val="8C8B8A"/>
                </a:solidFill>
                <a:latin typeface="Calibri"/>
                <a:ea typeface="Calibri"/>
                <a:cs typeface="Calibri"/>
                <a:sym typeface="Calibri"/>
              </a:defRPr>
            </a:lvl5pPr>
            <a:lvl6pPr indent="0" lvl="5" marL="2286000" marR="0" rtl="0" algn="ctr">
              <a:spcBef>
                <a:spcPts val="280"/>
              </a:spcBef>
              <a:buClr>
                <a:schemeClr val="accent1"/>
              </a:buClr>
              <a:buFont typeface="Arial"/>
              <a:buNone/>
              <a:defRPr b="0" i="0" sz="1400" u="none" cap="none" strike="noStrike">
                <a:solidFill>
                  <a:srgbClr val="8C8B8A"/>
                </a:solidFill>
                <a:latin typeface="Calibri"/>
                <a:ea typeface="Calibri"/>
                <a:cs typeface="Calibri"/>
                <a:sym typeface="Calibri"/>
              </a:defRPr>
            </a:lvl6pPr>
            <a:lvl7pPr indent="0" lvl="6" marL="2743200" marR="0" rtl="0" algn="ctr">
              <a:spcBef>
                <a:spcPts val="280"/>
              </a:spcBef>
              <a:buClr>
                <a:schemeClr val="accent2"/>
              </a:buClr>
              <a:buFont typeface="Arial"/>
              <a:buNone/>
              <a:defRPr b="0" i="0" sz="1400" u="none" cap="none" strike="noStrike">
                <a:solidFill>
                  <a:srgbClr val="8C8B8A"/>
                </a:solidFill>
                <a:latin typeface="Calibri"/>
                <a:ea typeface="Calibri"/>
                <a:cs typeface="Calibri"/>
                <a:sym typeface="Calibri"/>
              </a:defRPr>
            </a:lvl7pPr>
            <a:lvl8pPr indent="0" lvl="7" marL="3200400" marR="0" rtl="0" algn="ctr">
              <a:spcBef>
                <a:spcPts val="280"/>
              </a:spcBef>
              <a:buClr>
                <a:schemeClr val="accent3"/>
              </a:buClr>
              <a:buFont typeface="Arial"/>
              <a:buNone/>
              <a:defRPr b="0" i="0" sz="1400" u="none" cap="none" strike="noStrike">
                <a:solidFill>
                  <a:srgbClr val="8C8B8A"/>
                </a:solidFill>
                <a:latin typeface="Calibri"/>
                <a:ea typeface="Calibri"/>
                <a:cs typeface="Calibri"/>
                <a:sym typeface="Calibri"/>
              </a:defRPr>
            </a:lvl8pPr>
            <a:lvl9pPr indent="0" lvl="8" marL="3657600" marR="0" rtl="0" algn="ctr">
              <a:spcBef>
                <a:spcPts val="280"/>
              </a:spcBef>
              <a:buClr>
                <a:schemeClr val="accent4"/>
              </a:buClr>
              <a:buFont typeface="Arial"/>
              <a:buNone/>
              <a:defRPr b="0" i="0" sz="1400" u="none" cap="none" strike="noStrike">
                <a:solidFill>
                  <a:srgbClr val="8C8B8A"/>
                </a:solidFill>
                <a:latin typeface="Calibri"/>
                <a:ea typeface="Calibri"/>
                <a:cs typeface="Calibri"/>
                <a:sym typeface="Calibri"/>
              </a:defRPr>
            </a:lvl9pPr>
          </a:lstStyle>
          <a:p/>
        </p:txBody>
      </p:sp>
      <p:sp>
        <p:nvSpPr>
          <p:cNvPr id="20" name="Shape 20"/>
          <p:cNvSpPr txBox="1"/>
          <p:nvPr>
            <p:ph idx="10" type="dt"/>
          </p:nvPr>
        </p:nvSpPr>
        <p:spPr>
          <a:xfrm rot="-5400000">
            <a:off x="7551350" y="1645919"/>
            <a:ext cx="2438399" cy="365759"/>
          </a:xfrm>
          <a:prstGeom prst="rect">
            <a:avLst/>
          </a:prstGeom>
          <a:noFill/>
          <a:ln>
            <a:noFill/>
          </a:ln>
        </p:spPr>
        <p:txBody>
          <a:bodyPr anchorCtr="0" anchor="ctr" bIns="91425" lIns="91425" rIns="91425" tIns="91425"/>
          <a:lstStyle>
            <a:lvl1pPr indent="0" lvl="0" marL="0" marR="0" rtl="0" algn="l">
              <a:spcBef>
                <a:spcPts val="0"/>
              </a:spcBef>
              <a:buNone/>
              <a:defRPr b="0" i="0" sz="1200" u="none" cap="none" strike="noStrike">
                <a:solidFill>
                  <a:schemeClr val="lt2"/>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21" name="Shape 21"/>
          <p:cNvSpPr txBox="1"/>
          <p:nvPr>
            <p:ph idx="11" type="ftr"/>
          </p:nvPr>
        </p:nvSpPr>
        <p:spPr>
          <a:xfrm rot="-5400000">
            <a:off x="7586909" y="4048759"/>
            <a:ext cx="2367281" cy="365759"/>
          </a:xfrm>
          <a:prstGeom prst="rect">
            <a:avLst/>
          </a:prstGeom>
          <a:noFill/>
          <a:ln>
            <a:noFill/>
          </a:ln>
        </p:spPr>
        <p:txBody>
          <a:bodyPr anchorCtr="0" anchor="ctr" bIns="91425" lIns="91425" rIns="91425" tIns="91425"/>
          <a:lstStyle>
            <a:lvl1pPr indent="0" lvl="0" marL="0" marR="0" rtl="0" algn="r">
              <a:spcBef>
                <a:spcPts val="0"/>
              </a:spcBef>
              <a:buNone/>
              <a:defRPr b="0" i="0" sz="1200" u="none" cap="none" strike="noStrike">
                <a:solidFill>
                  <a:schemeClr val="lt2"/>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22" name="Shape 22"/>
          <p:cNvSpPr/>
          <p:nvPr>
            <p:ph idx="12" type="sldNum"/>
          </p:nvPr>
        </p:nvSpPr>
        <p:spPr>
          <a:xfrm>
            <a:off x="8531788" y="5648960"/>
            <a:ext cx="548639" cy="396240"/>
          </a:xfrm>
          <a:prstGeom prst="bracketPair">
            <a:avLst/>
          </a:prstGeom>
          <a:noFill/>
          <a:ln cap="flat" cmpd="sng" w="19050">
            <a:solidFill>
              <a:srgbClr val="FFFFFF"/>
            </a:solidFill>
            <a:prstDash val="solid"/>
            <a:round/>
            <a:headEnd len="med" w="med" type="none"/>
            <a:tailEnd len="med" w="med" type="none"/>
          </a:ln>
        </p:spPr>
        <p:txBody>
          <a:bodyPr anchorCtr="0" anchor="ctr" bIns="0" lIns="0" rIns="0" tIns="0">
            <a:noAutofit/>
          </a:bodyPr>
          <a:lstStyle/>
          <a:p>
            <a:pPr indent="0" lvl="0" marL="0" marR="0" rtl="0" algn="ctr">
              <a:spcBef>
                <a:spcPts val="0"/>
              </a:spcBef>
              <a:buSzPct val="25000"/>
              <a:buNone/>
            </a:pPr>
            <a:fld id="{00000000-1234-1234-1234-123412341234}" type="slidenum">
              <a:rPr b="0" i="0" lang="en-US" sz="1800" u="none" cap="none" strike="noStrike">
                <a:solidFill>
                  <a:srgbClr val="FFFFFF"/>
                </a:solidFill>
                <a:latin typeface="Calibri"/>
                <a:ea typeface="Calibri"/>
                <a:cs typeface="Calibri"/>
                <a:sym typeface="Calibri"/>
              </a:rPr>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x">
  <p:cSld name="Title and Vertical Text">
    <p:spTree>
      <p:nvGrpSpPr>
        <p:cNvPr id="74" name="Shape 74"/>
        <p:cNvGrpSpPr/>
        <p:nvPr/>
      </p:nvGrpSpPr>
      <p:grpSpPr>
        <a:xfrm>
          <a:off x="0" y="0"/>
          <a:ext cx="0" cy="0"/>
          <a:chOff x="0" y="0"/>
          <a:chExt cx="0" cy="0"/>
        </a:xfrm>
      </p:grpSpPr>
      <p:sp>
        <p:nvSpPr>
          <p:cNvPr id="75" name="Shape 75"/>
          <p:cNvSpPr txBox="1"/>
          <p:nvPr>
            <p:ph type="title"/>
          </p:nvPr>
        </p:nvSpPr>
        <p:spPr>
          <a:xfrm>
            <a:off x="457200" y="274637"/>
            <a:ext cx="7619999" cy="1143000"/>
          </a:xfrm>
          <a:prstGeom prst="rect">
            <a:avLst/>
          </a:prstGeom>
          <a:noFill/>
          <a:ln>
            <a:noFill/>
          </a:ln>
        </p:spPr>
        <p:txBody>
          <a:bodyPr anchorCtr="0" anchor="ctr" bIns="91425" lIns="91425" rIns="91425" tIns="91425"/>
          <a:lstStyle>
            <a:lvl1pPr indent="0" lvl="0" marL="0" marR="0" rtl="0" algn="l">
              <a:spcBef>
                <a:spcPts val="0"/>
              </a:spcBef>
              <a:buClr>
                <a:schemeClr val="dk2"/>
              </a:buClr>
              <a:buFont typeface="Cambria"/>
              <a:buNone/>
              <a:defRPr b="0" i="0" sz="4600" u="none" cap="none" strike="noStrike">
                <a:solidFill>
                  <a:schemeClr val="dk2"/>
                </a:solidFill>
                <a:latin typeface="Cambria"/>
                <a:ea typeface="Cambria"/>
                <a:cs typeface="Cambria"/>
                <a:sym typeface="Cambria"/>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76" name="Shape 76"/>
          <p:cNvSpPr txBox="1"/>
          <p:nvPr>
            <p:ph idx="1" type="body"/>
          </p:nvPr>
        </p:nvSpPr>
        <p:spPr>
          <a:xfrm rot="5400000">
            <a:off x="1866899" y="190500"/>
            <a:ext cx="4800600" cy="7619999"/>
          </a:xfrm>
          <a:prstGeom prst="rect">
            <a:avLst/>
          </a:prstGeom>
          <a:noFill/>
          <a:ln>
            <a:noFill/>
          </a:ln>
        </p:spPr>
        <p:txBody>
          <a:bodyPr anchorCtr="0" anchor="t" bIns="91425" lIns="91425" rIns="91425" tIns="91425"/>
          <a:lstStyle>
            <a:lvl1pPr indent="-88900" lvl="0" marL="342900" marR="0" rtl="0" algn="l">
              <a:spcBef>
                <a:spcPts val="440"/>
              </a:spcBef>
              <a:buClr>
                <a:schemeClr val="accent1"/>
              </a:buClr>
              <a:buSzPct val="100000"/>
              <a:buFont typeface="Arial"/>
              <a:buChar char="•"/>
              <a:defRPr b="0" i="0" sz="2200" u="none" cap="none" strike="noStrike">
                <a:solidFill>
                  <a:schemeClr val="dk1"/>
                </a:solidFill>
                <a:latin typeface="Calibri"/>
                <a:ea typeface="Calibri"/>
                <a:cs typeface="Calibri"/>
                <a:sym typeface="Calibri"/>
              </a:defRPr>
            </a:lvl1pPr>
            <a:lvl2pPr indent="-106680" lvl="1" marL="640080" marR="0" rtl="0" algn="l">
              <a:spcBef>
                <a:spcPts val="400"/>
              </a:spcBef>
              <a:buClr>
                <a:schemeClr val="accent2"/>
              </a:buClr>
              <a:buSzPct val="100000"/>
              <a:buFont typeface="Arial"/>
              <a:buChar char="•"/>
              <a:defRPr b="0" i="0" sz="2000" u="none" cap="none" strike="noStrike">
                <a:solidFill>
                  <a:schemeClr val="dk1"/>
                </a:solidFill>
                <a:latin typeface="Calibri"/>
                <a:ea typeface="Calibri"/>
                <a:cs typeface="Calibri"/>
                <a:sym typeface="Calibri"/>
              </a:defRPr>
            </a:lvl2pPr>
            <a:lvl3pPr indent="-116839" lvl="2" marL="1005839" marR="0" rtl="0" algn="l">
              <a:spcBef>
                <a:spcPts val="360"/>
              </a:spcBef>
              <a:buClr>
                <a:schemeClr val="accent3"/>
              </a:buClr>
              <a:buSzPct val="100000"/>
              <a:buFont typeface="Arial"/>
              <a:buChar char="•"/>
              <a:defRPr b="0" i="0" sz="1800" u="none" cap="none" strike="noStrike">
                <a:solidFill>
                  <a:schemeClr val="dk1"/>
                </a:solidFill>
                <a:latin typeface="Calibri"/>
                <a:ea typeface="Calibri"/>
                <a:cs typeface="Calibri"/>
                <a:sym typeface="Calibri"/>
              </a:defRPr>
            </a:lvl3pPr>
            <a:lvl4pPr indent="-137160" lvl="3" marL="1280160" marR="0" rtl="0" algn="l">
              <a:spcBef>
                <a:spcPts val="320"/>
              </a:spcBef>
              <a:buClr>
                <a:schemeClr val="accent4"/>
              </a:buClr>
              <a:buSzPct val="100000"/>
              <a:buFont typeface="Arial"/>
              <a:buChar char="•"/>
              <a:defRPr b="0" i="0" sz="1600" u="none" cap="none" strike="noStrike">
                <a:solidFill>
                  <a:schemeClr val="dk1"/>
                </a:solidFill>
                <a:latin typeface="Calibri"/>
                <a:ea typeface="Calibri"/>
                <a:cs typeface="Calibri"/>
                <a:sym typeface="Calibri"/>
              </a:defRPr>
            </a:lvl4pPr>
            <a:lvl5pPr indent="-144780" lvl="4" marL="1554480" marR="0" rtl="0" algn="l">
              <a:spcBef>
                <a:spcPts val="280"/>
              </a:spcBef>
              <a:buClr>
                <a:schemeClr val="accent5"/>
              </a:buClr>
              <a:buSzPct val="100000"/>
              <a:buFont typeface="Arial"/>
              <a:buChar char="•"/>
              <a:defRPr b="0" i="0" sz="1400" u="none" cap="none" strike="noStrike">
                <a:solidFill>
                  <a:schemeClr val="dk1"/>
                </a:solidFill>
                <a:latin typeface="Calibri"/>
                <a:ea typeface="Calibri"/>
                <a:cs typeface="Calibri"/>
                <a:sym typeface="Calibri"/>
              </a:defRPr>
            </a:lvl5pPr>
            <a:lvl6pPr indent="-99060" lvl="5" marL="1737360" marR="0" rtl="0" algn="l">
              <a:spcBef>
                <a:spcPts val="280"/>
              </a:spcBef>
              <a:buClr>
                <a:schemeClr val="accent1"/>
              </a:buClr>
              <a:buSzPct val="100000"/>
              <a:buFont typeface="Arial"/>
              <a:buChar char="•"/>
              <a:defRPr b="0" i="0" sz="1400" u="none" cap="none" strike="noStrike">
                <a:solidFill>
                  <a:schemeClr val="dk1"/>
                </a:solidFill>
                <a:latin typeface="Calibri"/>
                <a:ea typeface="Calibri"/>
                <a:cs typeface="Calibri"/>
                <a:sym typeface="Calibri"/>
              </a:defRPr>
            </a:lvl6pPr>
            <a:lvl7pPr indent="-104139" lvl="6" marL="1920240" marR="0" rtl="0" algn="l">
              <a:spcBef>
                <a:spcPts val="280"/>
              </a:spcBef>
              <a:buClr>
                <a:schemeClr val="accent2"/>
              </a:buClr>
              <a:buSzPct val="100000"/>
              <a:buFont typeface="Arial"/>
              <a:buChar char="•"/>
              <a:defRPr b="0" i="0" sz="1400" u="none" cap="none" strike="noStrike">
                <a:solidFill>
                  <a:schemeClr val="dk1"/>
                </a:solidFill>
                <a:latin typeface="Calibri"/>
                <a:ea typeface="Calibri"/>
                <a:cs typeface="Calibri"/>
                <a:sym typeface="Calibri"/>
              </a:defRPr>
            </a:lvl7pPr>
            <a:lvl8pPr indent="-96520" lvl="7" marL="2103120" marR="0" rtl="0" algn="l">
              <a:spcBef>
                <a:spcPts val="280"/>
              </a:spcBef>
              <a:buClr>
                <a:schemeClr val="accent3"/>
              </a:buClr>
              <a:buSzPct val="100000"/>
              <a:buFont typeface="Arial"/>
              <a:buChar char="•"/>
              <a:defRPr b="0" i="0" sz="1400" u="none" cap="none" strike="noStrike">
                <a:solidFill>
                  <a:schemeClr val="dk1"/>
                </a:solidFill>
                <a:latin typeface="Calibri"/>
                <a:ea typeface="Calibri"/>
                <a:cs typeface="Calibri"/>
                <a:sym typeface="Calibri"/>
              </a:defRPr>
            </a:lvl8pPr>
            <a:lvl9pPr indent="-101600" lvl="8" marL="2286000" marR="0" rtl="0" algn="l">
              <a:spcBef>
                <a:spcPts val="280"/>
              </a:spcBef>
              <a:buClr>
                <a:schemeClr val="accent4"/>
              </a:buClr>
              <a:buSzPct val="100000"/>
              <a:buFont typeface="Arial"/>
              <a:buChar char="•"/>
              <a:defRPr b="0" i="0" sz="1400" u="none" cap="none" strike="noStrike">
                <a:solidFill>
                  <a:schemeClr val="dk1"/>
                </a:solidFill>
                <a:latin typeface="Calibri"/>
                <a:ea typeface="Calibri"/>
                <a:cs typeface="Calibri"/>
                <a:sym typeface="Calibri"/>
              </a:defRPr>
            </a:lvl9pPr>
          </a:lstStyle>
          <a:p/>
        </p:txBody>
      </p:sp>
      <p:sp>
        <p:nvSpPr>
          <p:cNvPr id="77" name="Shape 77"/>
          <p:cNvSpPr txBox="1"/>
          <p:nvPr>
            <p:ph idx="10" type="dt"/>
          </p:nvPr>
        </p:nvSpPr>
        <p:spPr>
          <a:xfrm rot="-5400000">
            <a:off x="7551350" y="1645919"/>
            <a:ext cx="2438399" cy="365759"/>
          </a:xfrm>
          <a:prstGeom prst="rect">
            <a:avLst/>
          </a:prstGeom>
          <a:noFill/>
          <a:ln>
            <a:noFill/>
          </a:ln>
        </p:spPr>
        <p:txBody>
          <a:bodyPr anchorCtr="0" anchor="ctr" bIns="91425" lIns="91425" rIns="91425" tIns="91425"/>
          <a:lstStyle>
            <a:lvl1pPr indent="0" lvl="0" marL="0" marR="0" rtl="0" algn="l">
              <a:spcBef>
                <a:spcPts val="0"/>
              </a:spcBef>
              <a:buNone/>
              <a:defRPr b="0" i="0" sz="1200" u="none" cap="none" strike="noStrike">
                <a:solidFill>
                  <a:schemeClr val="lt2"/>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78" name="Shape 78"/>
          <p:cNvSpPr txBox="1"/>
          <p:nvPr>
            <p:ph idx="11" type="ftr"/>
          </p:nvPr>
        </p:nvSpPr>
        <p:spPr>
          <a:xfrm rot="-5400000">
            <a:off x="7586909" y="4048759"/>
            <a:ext cx="2367281" cy="365759"/>
          </a:xfrm>
          <a:prstGeom prst="rect">
            <a:avLst/>
          </a:prstGeom>
          <a:noFill/>
          <a:ln>
            <a:noFill/>
          </a:ln>
        </p:spPr>
        <p:txBody>
          <a:bodyPr anchorCtr="0" anchor="ctr" bIns="91425" lIns="91425" rIns="91425" tIns="91425"/>
          <a:lstStyle>
            <a:lvl1pPr indent="0" lvl="0" marL="0" marR="0" rtl="0" algn="r">
              <a:spcBef>
                <a:spcPts val="0"/>
              </a:spcBef>
              <a:buNone/>
              <a:defRPr b="0" i="0" sz="1200" u="none" cap="none" strike="noStrike">
                <a:solidFill>
                  <a:schemeClr val="lt2"/>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79" name="Shape 79"/>
          <p:cNvSpPr/>
          <p:nvPr>
            <p:ph idx="12" type="sldNum"/>
          </p:nvPr>
        </p:nvSpPr>
        <p:spPr>
          <a:xfrm>
            <a:off x="8531788" y="5648960"/>
            <a:ext cx="548639" cy="396240"/>
          </a:xfrm>
          <a:prstGeom prst="bracketPair">
            <a:avLst/>
          </a:prstGeom>
          <a:noFill/>
          <a:ln cap="flat" cmpd="sng" w="19050">
            <a:solidFill>
              <a:srgbClr val="FFFFFF"/>
            </a:solidFill>
            <a:prstDash val="solid"/>
            <a:round/>
            <a:headEnd len="med" w="med" type="none"/>
            <a:tailEnd len="med" w="med" type="none"/>
          </a:ln>
        </p:spPr>
        <p:txBody>
          <a:bodyPr anchorCtr="0" anchor="ctr" bIns="0" lIns="0" rIns="0" tIns="0">
            <a:noAutofit/>
          </a:bodyPr>
          <a:lstStyle/>
          <a:p>
            <a:pPr indent="0" lvl="0" marL="0" marR="0" rtl="0" algn="ctr">
              <a:spcBef>
                <a:spcPts val="0"/>
              </a:spcBef>
              <a:buSzPct val="25000"/>
              <a:buNone/>
            </a:pPr>
            <a:fld id="{00000000-1234-1234-1234-123412341234}" type="slidenum">
              <a:rPr b="0" i="0" lang="en-US" sz="1800" u="none" cap="none" strike="noStrike">
                <a:solidFill>
                  <a:srgbClr val="FFFFFF"/>
                </a:solidFill>
                <a:latin typeface="Calibri"/>
                <a:ea typeface="Calibri"/>
                <a:cs typeface="Calibri"/>
                <a:sym typeface="Calibri"/>
              </a:rPr>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itleAndTx">
  <p:cSld name="Vertical Title and Text">
    <p:spTree>
      <p:nvGrpSpPr>
        <p:cNvPr id="80" name="Shape 80"/>
        <p:cNvGrpSpPr/>
        <p:nvPr/>
      </p:nvGrpSpPr>
      <p:grpSpPr>
        <a:xfrm>
          <a:off x="0" y="0"/>
          <a:ext cx="0" cy="0"/>
          <a:chOff x="0" y="0"/>
          <a:chExt cx="0" cy="0"/>
        </a:xfrm>
      </p:grpSpPr>
      <p:sp>
        <p:nvSpPr>
          <p:cNvPr id="81" name="Shape 81"/>
          <p:cNvSpPr txBox="1"/>
          <p:nvPr>
            <p:ph type="title"/>
          </p:nvPr>
        </p:nvSpPr>
        <p:spPr>
          <a:xfrm rot="5400000">
            <a:off x="4579937" y="2324100"/>
            <a:ext cx="5851525" cy="1752600"/>
          </a:xfrm>
          <a:prstGeom prst="rect">
            <a:avLst/>
          </a:prstGeom>
          <a:noFill/>
          <a:ln>
            <a:noFill/>
          </a:ln>
        </p:spPr>
        <p:txBody>
          <a:bodyPr anchorCtr="0" anchor="b" bIns="91425" lIns="91425" rIns="91425" tIns="91425"/>
          <a:lstStyle>
            <a:lvl1pPr indent="0" lvl="0" marL="0" marR="0" rtl="0" algn="l">
              <a:spcBef>
                <a:spcPts val="0"/>
              </a:spcBef>
              <a:buClr>
                <a:schemeClr val="dk2"/>
              </a:buClr>
              <a:buFont typeface="Cambria"/>
              <a:buNone/>
              <a:defRPr b="0" i="0" sz="4600" u="none" cap="none" strike="noStrike">
                <a:solidFill>
                  <a:schemeClr val="dk2"/>
                </a:solidFill>
                <a:latin typeface="Cambria"/>
                <a:ea typeface="Cambria"/>
                <a:cs typeface="Cambria"/>
                <a:sym typeface="Cambria"/>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82" name="Shape 82"/>
          <p:cNvSpPr txBox="1"/>
          <p:nvPr>
            <p:ph idx="1" type="body"/>
          </p:nvPr>
        </p:nvSpPr>
        <p:spPr>
          <a:xfrm rot="5400000">
            <a:off x="541337" y="190500"/>
            <a:ext cx="5851525" cy="6019799"/>
          </a:xfrm>
          <a:prstGeom prst="rect">
            <a:avLst/>
          </a:prstGeom>
          <a:noFill/>
          <a:ln>
            <a:noFill/>
          </a:ln>
        </p:spPr>
        <p:txBody>
          <a:bodyPr anchorCtr="0" anchor="t" bIns="91425" lIns="91425" rIns="91425" tIns="91425"/>
          <a:lstStyle>
            <a:lvl1pPr indent="-88900" lvl="0" marL="342900" marR="0" rtl="0" algn="l">
              <a:spcBef>
                <a:spcPts val="440"/>
              </a:spcBef>
              <a:buClr>
                <a:schemeClr val="accent1"/>
              </a:buClr>
              <a:buSzPct val="100000"/>
              <a:buFont typeface="Arial"/>
              <a:buChar char="•"/>
              <a:defRPr b="0" i="0" sz="2200" u="none" cap="none" strike="noStrike">
                <a:solidFill>
                  <a:schemeClr val="dk1"/>
                </a:solidFill>
                <a:latin typeface="Calibri"/>
                <a:ea typeface="Calibri"/>
                <a:cs typeface="Calibri"/>
                <a:sym typeface="Calibri"/>
              </a:defRPr>
            </a:lvl1pPr>
            <a:lvl2pPr indent="-106680" lvl="1" marL="640080" marR="0" rtl="0" algn="l">
              <a:spcBef>
                <a:spcPts val="400"/>
              </a:spcBef>
              <a:buClr>
                <a:schemeClr val="accent2"/>
              </a:buClr>
              <a:buSzPct val="100000"/>
              <a:buFont typeface="Arial"/>
              <a:buChar char="•"/>
              <a:defRPr b="0" i="0" sz="2000" u="none" cap="none" strike="noStrike">
                <a:solidFill>
                  <a:schemeClr val="dk1"/>
                </a:solidFill>
                <a:latin typeface="Calibri"/>
                <a:ea typeface="Calibri"/>
                <a:cs typeface="Calibri"/>
                <a:sym typeface="Calibri"/>
              </a:defRPr>
            </a:lvl2pPr>
            <a:lvl3pPr indent="-116839" lvl="2" marL="1005839" marR="0" rtl="0" algn="l">
              <a:spcBef>
                <a:spcPts val="360"/>
              </a:spcBef>
              <a:buClr>
                <a:schemeClr val="accent3"/>
              </a:buClr>
              <a:buSzPct val="100000"/>
              <a:buFont typeface="Arial"/>
              <a:buChar char="•"/>
              <a:defRPr b="0" i="0" sz="1800" u="none" cap="none" strike="noStrike">
                <a:solidFill>
                  <a:schemeClr val="dk1"/>
                </a:solidFill>
                <a:latin typeface="Calibri"/>
                <a:ea typeface="Calibri"/>
                <a:cs typeface="Calibri"/>
                <a:sym typeface="Calibri"/>
              </a:defRPr>
            </a:lvl3pPr>
            <a:lvl4pPr indent="-137160" lvl="3" marL="1280160" marR="0" rtl="0" algn="l">
              <a:spcBef>
                <a:spcPts val="320"/>
              </a:spcBef>
              <a:buClr>
                <a:schemeClr val="accent4"/>
              </a:buClr>
              <a:buSzPct val="100000"/>
              <a:buFont typeface="Arial"/>
              <a:buChar char="•"/>
              <a:defRPr b="0" i="0" sz="1600" u="none" cap="none" strike="noStrike">
                <a:solidFill>
                  <a:schemeClr val="dk1"/>
                </a:solidFill>
                <a:latin typeface="Calibri"/>
                <a:ea typeface="Calibri"/>
                <a:cs typeface="Calibri"/>
                <a:sym typeface="Calibri"/>
              </a:defRPr>
            </a:lvl4pPr>
            <a:lvl5pPr indent="-144780" lvl="4" marL="1554480" marR="0" rtl="0" algn="l">
              <a:spcBef>
                <a:spcPts val="280"/>
              </a:spcBef>
              <a:buClr>
                <a:schemeClr val="accent5"/>
              </a:buClr>
              <a:buSzPct val="100000"/>
              <a:buFont typeface="Arial"/>
              <a:buChar char="•"/>
              <a:defRPr b="0" i="0" sz="1400" u="none" cap="none" strike="noStrike">
                <a:solidFill>
                  <a:schemeClr val="dk1"/>
                </a:solidFill>
                <a:latin typeface="Calibri"/>
                <a:ea typeface="Calibri"/>
                <a:cs typeface="Calibri"/>
                <a:sym typeface="Calibri"/>
              </a:defRPr>
            </a:lvl5pPr>
            <a:lvl6pPr indent="-99060" lvl="5" marL="1737360" marR="0" rtl="0" algn="l">
              <a:spcBef>
                <a:spcPts val="280"/>
              </a:spcBef>
              <a:buClr>
                <a:schemeClr val="accent1"/>
              </a:buClr>
              <a:buSzPct val="100000"/>
              <a:buFont typeface="Arial"/>
              <a:buChar char="•"/>
              <a:defRPr b="0" i="0" sz="1400" u="none" cap="none" strike="noStrike">
                <a:solidFill>
                  <a:schemeClr val="dk1"/>
                </a:solidFill>
                <a:latin typeface="Calibri"/>
                <a:ea typeface="Calibri"/>
                <a:cs typeface="Calibri"/>
                <a:sym typeface="Calibri"/>
              </a:defRPr>
            </a:lvl6pPr>
            <a:lvl7pPr indent="-104139" lvl="6" marL="1920240" marR="0" rtl="0" algn="l">
              <a:spcBef>
                <a:spcPts val="280"/>
              </a:spcBef>
              <a:buClr>
                <a:schemeClr val="accent2"/>
              </a:buClr>
              <a:buSzPct val="100000"/>
              <a:buFont typeface="Arial"/>
              <a:buChar char="•"/>
              <a:defRPr b="0" i="0" sz="1400" u="none" cap="none" strike="noStrike">
                <a:solidFill>
                  <a:schemeClr val="dk1"/>
                </a:solidFill>
                <a:latin typeface="Calibri"/>
                <a:ea typeface="Calibri"/>
                <a:cs typeface="Calibri"/>
                <a:sym typeface="Calibri"/>
              </a:defRPr>
            </a:lvl7pPr>
            <a:lvl8pPr indent="-96520" lvl="7" marL="2103120" marR="0" rtl="0" algn="l">
              <a:spcBef>
                <a:spcPts val="280"/>
              </a:spcBef>
              <a:buClr>
                <a:schemeClr val="accent3"/>
              </a:buClr>
              <a:buSzPct val="100000"/>
              <a:buFont typeface="Arial"/>
              <a:buChar char="•"/>
              <a:defRPr b="0" i="0" sz="1400" u="none" cap="none" strike="noStrike">
                <a:solidFill>
                  <a:schemeClr val="dk1"/>
                </a:solidFill>
                <a:latin typeface="Calibri"/>
                <a:ea typeface="Calibri"/>
                <a:cs typeface="Calibri"/>
                <a:sym typeface="Calibri"/>
              </a:defRPr>
            </a:lvl8pPr>
            <a:lvl9pPr indent="-101600" lvl="8" marL="2286000" marR="0" rtl="0" algn="l">
              <a:spcBef>
                <a:spcPts val="280"/>
              </a:spcBef>
              <a:buClr>
                <a:schemeClr val="accent4"/>
              </a:buClr>
              <a:buSzPct val="100000"/>
              <a:buFont typeface="Arial"/>
              <a:buChar char="•"/>
              <a:defRPr b="0" i="0" sz="1400" u="none" cap="none" strike="noStrike">
                <a:solidFill>
                  <a:schemeClr val="dk1"/>
                </a:solidFill>
                <a:latin typeface="Calibri"/>
                <a:ea typeface="Calibri"/>
                <a:cs typeface="Calibri"/>
                <a:sym typeface="Calibri"/>
              </a:defRPr>
            </a:lvl9pPr>
          </a:lstStyle>
          <a:p/>
        </p:txBody>
      </p:sp>
      <p:sp>
        <p:nvSpPr>
          <p:cNvPr id="83" name="Shape 83"/>
          <p:cNvSpPr txBox="1"/>
          <p:nvPr>
            <p:ph idx="10" type="dt"/>
          </p:nvPr>
        </p:nvSpPr>
        <p:spPr>
          <a:xfrm rot="-5400000">
            <a:off x="7551350" y="1645919"/>
            <a:ext cx="2438399" cy="365759"/>
          </a:xfrm>
          <a:prstGeom prst="rect">
            <a:avLst/>
          </a:prstGeom>
          <a:noFill/>
          <a:ln>
            <a:noFill/>
          </a:ln>
        </p:spPr>
        <p:txBody>
          <a:bodyPr anchorCtr="0" anchor="ctr" bIns="91425" lIns="91425" rIns="91425" tIns="91425"/>
          <a:lstStyle>
            <a:lvl1pPr indent="0" lvl="0" marL="0" marR="0" rtl="0" algn="l">
              <a:spcBef>
                <a:spcPts val="0"/>
              </a:spcBef>
              <a:buNone/>
              <a:defRPr b="0" i="0" sz="1200" u="none" cap="none" strike="noStrike">
                <a:solidFill>
                  <a:schemeClr val="lt2"/>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84" name="Shape 84"/>
          <p:cNvSpPr txBox="1"/>
          <p:nvPr>
            <p:ph idx="11" type="ftr"/>
          </p:nvPr>
        </p:nvSpPr>
        <p:spPr>
          <a:xfrm rot="-5400000">
            <a:off x="7586909" y="4048759"/>
            <a:ext cx="2367281" cy="365759"/>
          </a:xfrm>
          <a:prstGeom prst="rect">
            <a:avLst/>
          </a:prstGeom>
          <a:noFill/>
          <a:ln>
            <a:noFill/>
          </a:ln>
        </p:spPr>
        <p:txBody>
          <a:bodyPr anchorCtr="0" anchor="ctr" bIns="91425" lIns="91425" rIns="91425" tIns="91425"/>
          <a:lstStyle>
            <a:lvl1pPr indent="0" lvl="0" marL="0" marR="0" rtl="0" algn="r">
              <a:spcBef>
                <a:spcPts val="0"/>
              </a:spcBef>
              <a:buNone/>
              <a:defRPr b="0" i="0" sz="1200" u="none" cap="none" strike="noStrike">
                <a:solidFill>
                  <a:schemeClr val="lt2"/>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85" name="Shape 85"/>
          <p:cNvSpPr/>
          <p:nvPr>
            <p:ph idx="12" type="sldNum"/>
          </p:nvPr>
        </p:nvSpPr>
        <p:spPr>
          <a:xfrm>
            <a:off x="8531788" y="5648960"/>
            <a:ext cx="548639" cy="396240"/>
          </a:xfrm>
          <a:prstGeom prst="bracketPair">
            <a:avLst/>
          </a:prstGeom>
          <a:noFill/>
          <a:ln cap="flat" cmpd="sng" w="19050">
            <a:solidFill>
              <a:srgbClr val="FFFFFF"/>
            </a:solidFill>
            <a:prstDash val="solid"/>
            <a:round/>
            <a:headEnd len="med" w="med" type="none"/>
            <a:tailEnd len="med" w="med" type="none"/>
          </a:ln>
        </p:spPr>
        <p:txBody>
          <a:bodyPr anchorCtr="0" anchor="ctr" bIns="0" lIns="0" rIns="0" tIns="0">
            <a:noAutofit/>
          </a:bodyPr>
          <a:lstStyle/>
          <a:p>
            <a:pPr indent="0" lvl="0" marL="0" marR="0" rtl="0" algn="ctr">
              <a:spcBef>
                <a:spcPts val="0"/>
              </a:spcBef>
              <a:buSzPct val="25000"/>
              <a:buNone/>
            </a:pPr>
            <a:fld id="{00000000-1234-1234-1234-123412341234}" type="slidenum">
              <a:rPr b="0" i="0" lang="en-US" sz="1800" u="none" cap="none" strike="noStrike">
                <a:solidFill>
                  <a:srgbClr val="FFFFFF"/>
                </a:solidFill>
                <a:latin typeface="Calibri"/>
                <a:ea typeface="Calibri"/>
                <a:cs typeface="Calibri"/>
                <a:sym typeface="Calibri"/>
              </a:rPr>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
  <p:cSld name="Title and Content">
    <p:spTree>
      <p:nvGrpSpPr>
        <p:cNvPr id="23" name="Shape 23"/>
        <p:cNvGrpSpPr/>
        <p:nvPr/>
      </p:nvGrpSpPr>
      <p:grpSpPr>
        <a:xfrm>
          <a:off x="0" y="0"/>
          <a:ext cx="0" cy="0"/>
          <a:chOff x="0" y="0"/>
          <a:chExt cx="0" cy="0"/>
        </a:xfrm>
      </p:grpSpPr>
      <p:sp>
        <p:nvSpPr>
          <p:cNvPr id="24" name="Shape 24"/>
          <p:cNvSpPr txBox="1"/>
          <p:nvPr>
            <p:ph type="title"/>
          </p:nvPr>
        </p:nvSpPr>
        <p:spPr>
          <a:xfrm>
            <a:off x="457200" y="274637"/>
            <a:ext cx="7619999" cy="1143000"/>
          </a:xfrm>
          <a:prstGeom prst="rect">
            <a:avLst/>
          </a:prstGeom>
          <a:noFill/>
          <a:ln>
            <a:noFill/>
          </a:ln>
        </p:spPr>
        <p:txBody>
          <a:bodyPr anchorCtr="0" anchor="ctr" bIns="91425" lIns="91425" rIns="91425" tIns="91425"/>
          <a:lstStyle>
            <a:lvl1pPr indent="0" lvl="0" marL="0" marR="0" rtl="0" algn="l">
              <a:spcBef>
                <a:spcPts val="0"/>
              </a:spcBef>
              <a:buClr>
                <a:schemeClr val="dk2"/>
              </a:buClr>
              <a:buFont typeface="Cambria"/>
              <a:buNone/>
              <a:defRPr b="0" i="0" sz="4600" u="none" cap="none" strike="noStrike">
                <a:solidFill>
                  <a:schemeClr val="dk2"/>
                </a:solidFill>
                <a:latin typeface="Cambria"/>
                <a:ea typeface="Cambria"/>
                <a:cs typeface="Cambria"/>
                <a:sym typeface="Cambria"/>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25" name="Shape 25"/>
          <p:cNvSpPr txBox="1"/>
          <p:nvPr>
            <p:ph idx="1" type="body"/>
          </p:nvPr>
        </p:nvSpPr>
        <p:spPr>
          <a:xfrm>
            <a:off x="457200" y="1600200"/>
            <a:ext cx="7619999" cy="4800600"/>
          </a:xfrm>
          <a:prstGeom prst="rect">
            <a:avLst/>
          </a:prstGeom>
          <a:noFill/>
          <a:ln>
            <a:noFill/>
          </a:ln>
        </p:spPr>
        <p:txBody>
          <a:bodyPr anchorCtr="0" anchor="t" bIns="91425" lIns="91425" rIns="91425" tIns="91425"/>
          <a:lstStyle>
            <a:lvl1pPr indent="-88900" lvl="0" marL="342900" marR="0" rtl="0" algn="l">
              <a:spcBef>
                <a:spcPts val="440"/>
              </a:spcBef>
              <a:buClr>
                <a:schemeClr val="accent1"/>
              </a:buClr>
              <a:buSzPct val="100000"/>
              <a:buFont typeface="Arial"/>
              <a:buChar char="•"/>
              <a:defRPr b="0" i="0" sz="2200" u="none" cap="none" strike="noStrike">
                <a:solidFill>
                  <a:schemeClr val="dk1"/>
                </a:solidFill>
                <a:latin typeface="Calibri"/>
                <a:ea typeface="Calibri"/>
                <a:cs typeface="Calibri"/>
                <a:sym typeface="Calibri"/>
              </a:defRPr>
            </a:lvl1pPr>
            <a:lvl2pPr indent="-106680" lvl="1" marL="640080" marR="0" rtl="0" algn="l">
              <a:spcBef>
                <a:spcPts val="400"/>
              </a:spcBef>
              <a:buClr>
                <a:schemeClr val="accent2"/>
              </a:buClr>
              <a:buSzPct val="100000"/>
              <a:buFont typeface="Arial"/>
              <a:buChar char="•"/>
              <a:defRPr b="0" i="0" sz="2000" u="none" cap="none" strike="noStrike">
                <a:solidFill>
                  <a:schemeClr val="dk1"/>
                </a:solidFill>
                <a:latin typeface="Calibri"/>
                <a:ea typeface="Calibri"/>
                <a:cs typeface="Calibri"/>
                <a:sym typeface="Calibri"/>
              </a:defRPr>
            </a:lvl2pPr>
            <a:lvl3pPr indent="-116839" lvl="2" marL="1005839" marR="0" rtl="0" algn="l">
              <a:spcBef>
                <a:spcPts val="360"/>
              </a:spcBef>
              <a:buClr>
                <a:schemeClr val="accent3"/>
              </a:buClr>
              <a:buSzPct val="100000"/>
              <a:buFont typeface="Arial"/>
              <a:buChar char="•"/>
              <a:defRPr b="0" i="0" sz="1800" u="none" cap="none" strike="noStrike">
                <a:solidFill>
                  <a:schemeClr val="dk1"/>
                </a:solidFill>
                <a:latin typeface="Calibri"/>
                <a:ea typeface="Calibri"/>
                <a:cs typeface="Calibri"/>
                <a:sym typeface="Calibri"/>
              </a:defRPr>
            </a:lvl3pPr>
            <a:lvl4pPr indent="-137160" lvl="3" marL="1280160" marR="0" rtl="0" algn="l">
              <a:spcBef>
                <a:spcPts val="320"/>
              </a:spcBef>
              <a:buClr>
                <a:schemeClr val="accent4"/>
              </a:buClr>
              <a:buSzPct val="100000"/>
              <a:buFont typeface="Arial"/>
              <a:buChar char="•"/>
              <a:defRPr b="0" i="0" sz="1600" u="none" cap="none" strike="noStrike">
                <a:solidFill>
                  <a:schemeClr val="dk1"/>
                </a:solidFill>
                <a:latin typeface="Calibri"/>
                <a:ea typeface="Calibri"/>
                <a:cs typeface="Calibri"/>
                <a:sym typeface="Calibri"/>
              </a:defRPr>
            </a:lvl4pPr>
            <a:lvl5pPr indent="-144780" lvl="4" marL="1554480" marR="0" rtl="0" algn="l">
              <a:spcBef>
                <a:spcPts val="280"/>
              </a:spcBef>
              <a:buClr>
                <a:schemeClr val="accent5"/>
              </a:buClr>
              <a:buSzPct val="100000"/>
              <a:buFont typeface="Arial"/>
              <a:buChar char="•"/>
              <a:defRPr b="0" i="0" sz="1400" u="none" cap="none" strike="noStrike">
                <a:solidFill>
                  <a:schemeClr val="dk1"/>
                </a:solidFill>
                <a:latin typeface="Calibri"/>
                <a:ea typeface="Calibri"/>
                <a:cs typeface="Calibri"/>
                <a:sym typeface="Calibri"/>
              </a:defRPr>
            </a:lvl5pPr>
            <a:lvl6pPr indent="-99060" lvl="5" marL="1737360" marR="0" rtl="0" algn="l">
              <a:spcBef>
                <a:spcPts val="280"/>
              </a:spcBef>
              <a:buClr>
                <a:schemeClr val="accent1"/>
              </a:buClr>
              <a:buSzPct val="100000"/>
              <a:buFont typeface="Arial"/>
              <a:buChar char="•"/>
              <a:defRPr b="0" i="0" sz="1400" u="none" cap="none" strike="noStrike">
                <a:solidFill>
                  <a:schemeClr val="dk1"/>
                </a:solidFill>
                <a:latin typeface="Calibri"/>
                <a:ea typeface="Calibri"/>
                <a:cs typeface="Calibri"/>
                <a:sym typeface="Calibri"/>
              </a:defRPr>
            </a:lvl6pPr>
            <a:lvl7pPr indent="-104139" lvl="6" marL="1920240" marR="0" rtl="0" algn="l">
              <a:spcBef>
                <a:spcPts val="280"/>
              </a:spcBef>
              <a:buClr>
                <a:schemeClr val="accent2"/>
              </a:buClr>
              <a:buSzPct val="100000"/>
              <a:buFont typeface="Arial"/>
              <a:buChar char="•"/>
              <a:defRPr b="0" i="0" sz="1400" u="none" cap="none" strike="noStrike">
                <a:solidFill>
                  <a:schemeClr val="dk1"/>
                </a:solidFill>
                <a:latin typeface="Calibri"/>
                <a:ea typeface="Calibri"/>
                <a:cs typeface="Calibri"/>
                <a:sym typeface="Calibri"/>
              </a:defRPr>
            </a:lvl7pPr>
            <a:lvl8pPr indent="-96520" lvl="7" marL="2103120" marR="0" rtl="0" algn="l">
              <a:spcBef>
                <a:spcPts val="280"/>
              </a:spcBef>
              <a:buClr>
                <a:schemeClr val="accent3"/>
              </a:buClr>
              <a:buSzPct val="100000"/>
              <a:buFont typeface="Arial"/>
              <a:buChar char="•"/>
              <a:defRPr b="0" i="0" sz="1400" u="none" cap="none" strike="noStrike">
                <a:solidFill>
                  <a:schemeClr val="dk1"/>
                </a:solidFill>
                <a:latin typeface="Calibri"/>
                <a:ea typeface="Calibri"/>
                <a:cs typeface="Calibri"/>
                <a:sym typeface="Calibri"/>
              </a:defRPr>
            </a:lvl8pPr>
            <a:lvl9pPr indent="-101600" lvl="8" marL="2286000" marR="0" rtl="0" algn="l">
              <a:spcBef>
                <a:spcPts val="280"/>
              </a:spcBef>
              <a:buClr>
                <a:schemeClr val="accent4"/>
              </a:buClr>
              <a:buSzPct val="100000"/>
              <a:buFont typeface="Arial"/>
              <a:buChar char="•"/>
              <a:defRPr b="0" i="0" sz="1400" u="none" cap="none" strike="noStrike">
                <a:solidFill>
                  <a:schemeClr val="dk1"/>
                </a:solidFill>
                <a:latin typeface="Calibri"/>
                <a:ea typeface="Calibri"/>
                <a:cs typeface="Calibri"/>
                <a:sym typeface="Calibri"/>
              </a:defRPr>
            </a:lvl9pPr>
          </a:lstStyle>
          <a:p/>
        </p:txBody>
      </p:sp>
      <p:sp>
        <p:nvSpPr>
          <p:cNvPr id="26" name="Shape 26"/>
          <p:cNvSpPr txBox="1"/>
          <p:nvPr>
            <p:ph idx="10" type="dt"/>
          </p:nvPr>
        </p:nvSpPr>
        <p:spPr>
          <a:xfrm rot="-5400000">
            <a:off x="7551350" y="1645919"/>
            <a:ext cx="2438399" cy="365759"/>
          </a:xfrm>
          <a:prstGeom prst="rect">
            <a:avLst/>
          </a:prstGeom>
          <a:noFill/>
          <a:ln>
            <a:noFill/>
          </a:ln>
        </p:spPr>
        <p:txBody>
          <a:bodyPr anchorCtr="0" anchor="ctr" bIns="91425" lIns="91425" rIns="91425" tIns="91425"/>
          <a:lstStyle>
            <a:lvl1pPr indent="0" lvl="0" marL="0" marR="0" rtl="0" algn="l">
              <a:spcBef>
                <a:spcPts val="0"/>
              </a:spcBef>
              <a:buNone/>
              <a:defRPr b="0" i="0" sz="1200" u="none" cap="none" strike="noStrike">
                <a:solidFill>
                  <a:schemeClr val="lt2"/>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27" name="Shape 27"/>
          <p:cNvSpPr txBox="1"/>
          <p:nvPr>
            <p:ph idx="11" type="ftr"/>
          </p:nvPr>
        </p:nvSpPr>
        <p:spPr>
          <a:xfrm rot="-5400000">
            <a:off x="7586909" y="4048759"/>
            <a:ext cx="2367281" cy="365759"/>
          </a:xfrm>
          <a:prstGeom prst="rect">
            <a:avLst/>
          </a:prstGeom>
          <a:noFill/>
          <a:ln>
            <a:noFill/>
          </a:ln>
        </p:spPr>
        <p:txBody>
          <a:bodyPr anchorCtr="0" anchor="ctr" bIns="91425" lIns="91425" rIns="91425" tIns="91425"/>
          <a:lstStyle>
            <a:lvl1pPr indent="0" lvl="0" marL="0" marR="0" rtl="0" algn="r">
              <a:spcBef>
                <a:spcPts val="0"/>
              </a:spcBef>
              <a:buNone/>
              <a:defRPr b="0" i="0" sz="1200" u="none" cap="none" strike="noStrike">
                <a:solidFill>
                  <a:schemeClr val="lt2"/>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28" name="Shape 28"/>
          <p:cNvSpPr/>
          <p:nvPr>
            <p:ph idx="12" type="sldNum"/>
          </p:nvPr>
        </p:nvSpPr>
        <p:spPr>
          <a:xfrm>
            <a:off x="8531788" y="5648960"/>
            <a:ext cx="548639" cy="396240"/>
          </a:xfrm>
          <a:prstGeom prst="bracketPair">
            <a:avLst/>
          </a:prstGeom>
          <a:noFill/>
          <a:ln cap="flat" cmpd="sng" w="19050">
            <a:solidFill>
              <a:srgbClr val="FFFFFF"/>
            </a:solidFill>
            <a:prstDash val="solid"/>
            <a:round/>
            <a:headEnd len="med" w="med" type="none"/>
            <a:tailEnd len="med" w="med" type="none"/>
          </a:ln>
        </p:spPr>
        <p:txBody>
          <a:bodyPr anchorCtr="0" anchor="ctr" bIns="0" lIns="0" rIns="0" tIns="0">
            <a:noAutofit/>
          </a:bodyPr>
          <a:lstStyle/>
          <a:p>
            <a:pPr indent="0" lvl="0" marL="0" marR="0" rtl="0" algn="ctr">
              <a:spcBef>
                <a:spcPts val="0"/>
              </a:spcBef>
              <a:buSzPct val="25000"/>
              <a:buNone/>
            </a:pPr>
            <a:fld id="{00000000-1234-1234-1234-123412341234}" type="slidenum">
              <a:rPr b="0" i="0" lang="en-US" sz="1800" u="none" cap="none" strike="noStrike">
                <a:solidFill>
                  <a:srgbClr val="FFFFFF"/>
                </a:solidFill>
                <a:latin typeface="Calibri"/>
                <a:ea typeface="Calibri"/>
                <a:cs typeface="Calibri"/>
                <a:sym typeface="Calibri"/>
              </a:rPr>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29" name="Shape 29"/>
        <p:cNvGrpSpPr/>
        <p:nvPr/>
      </p:nvGrpSpPr>
      <p:grpSpPr>
        <a:xfrm>
          <a:off x="0" y="0"/>
          <a:ext cx="0" cy="0"/>
          <a:chOff x="0" y="0"/>
          <a:chExt cx="0" cy="0"/>
        </a:xfrm>
      </p:grpSpPr>
      <p:sp>
        <p:nvSpPr>
          <p:cNvPr id="30" name="Shape 30"/>
          <p:cNvSpPr txBox="1"/>
          <p:nvPr>
            <p:ph type="title"/>
          </p:nvPr>
        </p:nvSpPr>
        <p:spPr>
          <a:xfrm>
            <a:off x="722312" y="5486400"/>
            <a:ext cx="7659687" cy="1168400"/>
          </a:xfrm>
          <a:prstGeom prst="rect">
            <a:avLst/>
          </a:prstGeom>
          <a:noFill/>
          <a:ln>
            <a:noFill/>
          </a:ln>
        </p:spPr>
        <p:txBody>
          <a:bodyPr anchorCtr="0" anchor="t" bIns="91425" lIns="91425" rIns="91425" tIns="91425"/>
          <a:lstStyle>
            <a:lvl1pPr indent="0" lvl="0" marL="0" marR="0" rtl="0" algn="l">
              <a:spcBef>
                <a:spcPts val="0"/>
              </a:spcBef>
              <a:buClr>
                <a:schemeClr val="dk2"/>
              </a:buClr>
              <a:buFont typeface="Cambria"/>
              <a:buNone/>
              <a:defRPr b="0" i="0" sz="3600" u="none" cap="none" strike="noStrike">
                <a:solidFill>
                  <a:schemeClr val="dk2"/>
                </a:solidFill>
                <a:latin typeface="Cambria"/>
                <a:ea typeface="Cambria"/>
                <a:cs typeface="Cambria"/>
                <a:sym typeface="Cambria"/>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31" name="Shape 31"/>
          <p:cNvSpPr txBox="1"/>
          <p:nvPr>
            <p:ph idx="1" type="body"/>
          </p:nvPr>
        </p:nvSpPr>
        <p:spPr>
          <a:xfrm>
            <a:off x="722312" y="3852862"/>
            <a:ext cx="6135686" cy="1633538"/>
          </a:xfrm>
          <a:prstGeom prst="rect">
            <a:avLst/>
          </a:prstGeom>
          <a:noFill/>
          <a:ln>
            <a:noFill/>
          </a:ln>
        </p:spPr>
        <p:txBody>
          <a:bodyPr anchorCtr="0" anchor="b" bIns="91425" lIns="91425" rIns="91425" tIns="91425"/>
          <a:lstStyle>
            <a:lvl1pPr indent="0" lvl="0" marL="0" marR="0" rtl="0" algn="l">
              <a:spcBef>
                <a:spcPts val="400"/>
              </a:spcBef>
              <a:buClr>
                <a:schemeClr val="accent1"/>
              </a:buClr>
              <a:buFont typeface="Arial"/>
              <a:buNone/>
              <a:defRPr b="0" i="0" sz="2000" u="none" cap="none" strike="noStrike">
                <a:solidFill>
                  <a:srgbClr val="8C8B8A"/>
                </a:solidFill>
                <a:latin typeface="Calibri"/>
                <a:ea typeface="Calibri"/>
                <a:cs typeface="Calibri"/>
                <a:sym typeface="Calibri"/>
              </a:defRPr>
            </a:lvl1pPr>
            <a:lvl2pPr indent="0" lvl="1" marL="457200" marR="0" rtl="0" algn="l">
              <a:spcBef>
                <a:spcPts val="360"/>
              </a:spcBef>
              <a:buClr>
                <a:schemeClr val="accent2"/>
              </a:buClr>
              <a:buFont typeface="Arial"/>
              <a:buNone/>
              <a:defRPr b="0" i="0" sz="1800" u="none" cap="none" strike="noStrike">
                <a:solidFill>
                  <a:srgbClr val="8C8B8A"/>
                </a:solidFill>
                <a:latin typeface="Calibri"/>
                <a:ea typeface="Calibri"/>
                <a:cs typeface="Calibri"/>
                <a:sym typeface="Calibri"/>
              </a:defRPr>
            </a:lvl2pPr>
            <a:lvl3pPr indent="0" lvl="2" marL="914400" marR="0" rtl="0" algn="l">
              <a:spcBef>
                <a:spcPts val="320"/>
              </a:spcBef>
              <a:buClr>
                <a:schemeClr val="accent3"/>
              </a:buClr>
              <a:buFont typeface="Arial"/>
              <a:buNone/>
              <a:defRPr b="0" i="0" sz="1600" u="none" cap="none" strike="noStrike">
                <a:solidFill>
                  <a:srgbClr val="8C8B8A"/>
                </a:solidFill>
                <a:latin typeface="Calibri"/>
                <a:ea typeface="Calibri"/>
                <a:cs typeface="Calibri"/>
                <a:sym typeface="Calibri"/>
              </a:defRPr>
            </a:lvl3pPr>
            <a:lvl4pPr indent="0" lvl="3" marL="1371600" marR="0" rtl="0" algn="l">
              <a:spcBef>
                <a:spcPts val="280"/>
              </a:spcBef>
              <a:buClr>
                <a:schemeClr val="accent4"/>
              </a:buClr>
              <a:buFont typeface="Arial"/>
              <a:buNone/>
              <a:defRPr b="0" i="0" sz="1400" u="none" cap="none" strike="noStrike">
                <a:solidFill>
                  <a:srgbClr val="8C8B8A"/>
                </a:solidFill>
                <a:latin typeface="Calibri"/>
                <a:ea typeface="Calibri"/>
                <a:cs typeface="Calibri"/>
                <a:sym typeface="Calibri"/>
              </a:defRPr>
            </a:lvl4pPr>
            <a:lvl5pPr indent="0" lvl="4" marL="1828800" marR="0" rtl="0" algn="l">
              <a:spcBef>
                <a:spcPts val="280"/>
              </a:spcBef>
              <a:buClr>
                <a:schemeClr val="accent5"/>
              </a:buClr>
              <a:buFont typeface="Arial"/>
              <a:buNone/>
              <a:defRPr b="0" i="0" sz="1400" u="none" cap="none" strike="noStrike">
                <a:solidFill>
                  <a:srgbClr val="8C8B8A"/>
                </a:solidFill>
                <a:latin typeface="Calibri"/>
                <a:ea typeface="Calibri"/>
                <a:cs typeface="Calibri"/>
                <a:sym typeface="Calibri"/>
              </a:defRPr>
            </a:lvl5pPr>
            <a:lvl6pPr indent="0" lvl="5" marL="2286000" marR="0" rtl="0" algn="l">
              <a:spcBef>
                <a:spcPts val="280"/>
              </a:spcBef>
              <a:buClr>
                <a:schemeClr val="accent1"/>
              </a:buClr>
              <a:buFont typeface="Arial"/>
              <a:buNone/>
              <a:defRPr b="0" i="0" sz="1400" u="none" cap="none" strike="noStrike">
                <a:solidFill>
                  <a:srgbClr val="8C8B8A"/>
                </a:solidFill>
                <a:latin typeface="Calibri"/>
                <a:ea typeface="Calibri"/>
                <a:cs typeface="Calibri"/>
                <a:sym typeface="Calibri"/>
              </a:defRPr>
            </a:lvl6pPr>
            <a:lvl7pPr indent="0" lvl="6" marL="2743200" marR="0" rtl="0" algn="l">
              <a:spcBef>
                <a:spcPts val="280"/>
              </a:spcBef>
              <a:buClr>
                <a:schemeClr val="accent2"/>
              </a:buClr>
              <a:buFont typeface="Arial"/>
              <a:buNone/>
              <a:defRPr b="0" i="0" sz="1400" u="none" cap="none" strike="noStrike">
                <a:solidFill>
                  <a:srgbClr val="8C8B8A"/>
                </a:solidFill>
                <a:latin typeface="Calibri"/>
                <a:ea typeface="Calibri"/>
                <a:cs typeface="Calibri"/>
                <a:sym typeface="Calibri"/>
              </a:defRPr>
            </a:lvl7pPr>
            <a:lvl8pPr indent="0" lvl="7" marL="3200400" marR="0" rtl="0" algn="l">
              <a:spcBef>
                <a:spcPts val="280"/>
              </a:spcBef>
              <a:buClr>
                <a:schemeClr val="accent3"/>
              </a:buClr>
              <a:buFont typeface="Arial"/>
              <a:buNone/>
              <a:defRPr b="0" i="0" sz="1400" u="none" cap="none" strike="noStrike">
                <a:solidFill>
                  <a:srgbClr val="8C8B8A"/>
                </a:solidFill>
                <a:latin typeface="Calibri"/>
                <a:ea typeface="Calibri"/>
                <a:cs typeface="Calibri"/>
                <a:sym typeface="Calibri"/>
              </a:defRPr>
            </a:lvl8pPr>
            <a:lvl9pPr indent="0" lvl="8" marL="3657600" marR="0" rtl="0" algn="l">
              <a:spcBef>
                <a:spcPts val="280"/>
              </a:spcBef>
              <a:buClr>
                <a:schemeClr val="accent4"/>
              </a:buClr>
              <a:buFont typeface="Arial"/>
              <a:buNone/>
              <a:defRPr b="0" i="0" sz="1400" u="none" cap="none" strike="noStrike">
                <a:solidFill>
                  <a:srgbClr val="8C8B8A"/>
                </a:solidFill>
                <a:latin typeface="Calibri"/>
                <a:ea typeface="Calibri"/>
                <a:cs typeface="Calibri"/>
                <a:sym typeface="Calibri"/>
              </a:defRPr>
            </a:lvl9pPr>
          </a:lstStyle>
          <a:p/>
        </p:txBody>
      </p:sp>
      <p:sp>
        <p:nvSpPr>
          <p:cNvPr id="32" name="Shape 32"/>
          <p:cNvSpPr txBox="1"/>
          <p:nvPr>
            <p:ph idx="10" type="dt"/>
          </p:nvPr>
        </p:nvSpPr>
        <p:spPr>
          <a:xfrm rot="-5400000">
            <a:off x="7551350" y="1645919"/>
            <a:ext cx="2438399" cy="365759"/>
          </a:xfrm>
          <a:prstGeom prst="rect">
            <a:avLst/>
          </a:prstGeom>
          <a:noFill/>
          <a:ln>
            <a:noFill/>
          </a:ln>
        </p:spPr>
        <p:txBody>
          <a:bodyPr anchorCtr="0" anchor="ctr" bIns="91425" lIns="91425" rIns="91425" tIns="91425"/>
          <a:lstStyle>
            <a:lvl1pPr indent="0" lvl="0" marL="0" marR="0" rtl="0" algn="l">
              <a:spcBef>
                <a:spcPts val="0"/>
              </a:spcBef>
              <a:buNone/>
              <a:defRPr b="0" i="0" sz="1200" u="none" cap="none" strike="noStrike">
                <a:solidFill>
                  <a:schemeClr val="lt2"/>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33" name="Shape 33"/>
          <p:cNvSpPr txBox="1"/>
          <p:nvPr>
            <p:ph idx="11" type="ftr"/>
          </p:nvPr>
        </p:nvSpPr>
        <p:spPr>
          <a:xfrm rot="-5400000">
            <a:off x="7586909" y="4048759"/>
            <a:ext cx="2367281" cy="365759"/>
          </a:xfrm>
          <a:prstGeom prst="rect">
            <a:avLst/>
          </a:prstGeom>
          <a:noFill/>
          <a:ln>
            <a:noFill/>
          </a:ln>
        </p:spPr>
        <p:txBody>
          <a:bodyPr anchorCtr="0" anchor="ctr" bIns="91425" lIns="91425" rIns="91425" tIns="91425"/>
          <a:lstStyle>
            <a:lvl1pPr indent="0" lvl="0" marL="0" marR="0" rtl="0" algn="r">
              <a:spcBef>
                <a:spcPts val="0"/>
              </a:spcBef>
              <a:buNone/>
              <a:defRPr b="0" i="0" sz="1200" u="none" cap="none" strike="noStrike">
                <a:solidFill>
                  <a:schemeClr val="lt2"/>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34" name="Shape 34"/>
          <p:cNvSpPr/>
          <p:nvPr>
            <p:ph idx="12" type="sldNum"/>
          </p:nvPr>
        </p:nvSpPr>
        <p:spPr>
          <a:xfrm>
            <a:off x="8531788" y="5648960"/>
            <a:ext cx="548639" cy="396240"/>
          </a:xfrm>
          <a:prstGeom prst="bracketPair">
            <a:avLst/>
          </a:prstGeom>
          <a:noFill/>
          <a:ln cap="flat" cmpd="sng" w="19050">
            <a:solidFill>
              <a:srgbClr val="FFFFFF"/>
            </a:solidFill>
            <a:prstDash val="solid"/>
            <a:round/>
            <a:headEnd len="med" w="med" type="none"/>
            <a:tailEnd len="med" w="med" type="none"/>
          </a:ln>
        </p:spPr>
        <p:txBody>
          <a:bodyPr anchorCtr="0" anchor="ctr" bIns="0" lIns="0" rIns="0" tIns="0">
            <a:noAutofit/>
          </a:bodyPr>
          <a:lstStyle/>
          <a:p>
            <a:pPr indent="0" lvl="0" marL="0" marR="0" rtl="0" algn="ctr">
              <a:spcBef>
                <a:spcPts val="0"/>
              </a:spcBef>
              <a:buSzPct val="25000"/>
              <a:buNone/>
            </a:pPr>
            <a:fld id="{00000000-1234-1234-1234-123412341234}" type="slidenum">
              <a:rPr b="0" i="0" lang="en-US" sz="1800" u="none" cap="none" strike="noStrike">
                <a:solidFill>
                  <a:srgbClr val="FFFFFF"/>
                </a:solidFill>
                <a:latin typeface="Calibri"/>
                <a:ea typeface="Calibri"/>
                <a:cs typeface="Calibri"/>
                <a:sym typeface="Calibri"/>
              </a:rPr>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Obj">
  <p:cSld name="Two Content">
    <p:spTree>
      <p:nvGrpSpPr>
        <p:cNvPr id="35" name="Shape 35"/>
        <p:cNvGrpSpPr/>
        <p:nvPr/>
      </p:nvGrpSpPr>
      <p:grpSpPr>
        <a:xfrm>
          <a:off x="0" y="0"/>
          <a:ext cx="0" cy="0"/>
          <a:chOff x="0" y="0"/>
          <a:chExt cx="0" cy="0"/>
        </a:xfrm>
      </p:grpSpPr>
      <p:sp>
        <p:nvSpPr>
          <p:cNvPr id="36" name="Shape 36"/>
          <p:cNvSpPr txBox="1"/>
          <p:nvPr>
            <p:ph type="title"/>
          </p:nvPr>
        </p:nvSpPr>
        <p:spPr>
          <a:xfrm>
            <a:off x="457200" y="274637"/>
            <a:ext cx="7619999" cy="1143000"/>
          </a:xfrm>
          <a:prstGeom prst="rect">
            <a:avLst/>
          </a:prstGeom>
          <a:noFill/>
          <a:ln>
            <a:noFill/>
          </a:ln>
        </p:spPr>
        <p:txBody>
          <a:bodyPr anchorCtr="0" anchor="ctr" bIns="91425" lIns="91425" rIns="91425" tIns="91425"/>
          <a:lstStyle>
            <a:lvl1pPr indent="0" lvl="0" marL="0" marR="0" rtl="0" algn="l">
              <a:spcBef>
                <a:spcPts val="0"/>
              </a:spcBef>
              <a:buClr>
                <a:schemeClr val="dk2"/>
              </a:buClr>
              <a:buFont typeface="Cambria"/>
              <a:buNone/>
              <a:defRPr b="0" i="0" sz="4600" u="none" cap="none" strike="noStrike">
                <a:solidFill>
                  <a:schemeClr val="dk2"/>
                </a:solidFill>
                <a:latin typeface="Cambria"/>
                <a:ea typeface="Cambria"/>
                <a:cs typeface="Cambria"/>
                <a:sym typeface="Cambria"/>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37" name="Shape 37"/>
          <p:cNvSpPr txBox="1"/>
          <p:nvPr>
            <p:ph idx="1" type="body"/>
          </p:nvPr>
        </p:nvSpPr>
        <p:spPr>
          <a:xfrm>
            <a:off x="457200" y="1536191"/>
            <a:ext cx="3657600" cy="4590288"/>
          </a:xfrm>
          <a:prstGeom prst="rect">
            <a:avLst/>
          </a:prstGeom>
          <a:noFill/>
          <a:ln>
            <a:noFill/>
          </a:ln>
        </p:spPr>
        <p:txBody>
          <a:bodyPr anchorCtr="0" anchor="t" bIns="91425" lIns="91425" rIns="91425" tIns="91425"/>
          <a:lstStyle>
            <a:lvl1pPr indent="-50800" lvl="0" marL="342900" marR="0" rtl="0" algn="l">
              <a:spcBef>
                <a:spcPts val="560"/>
              </a:spcBef>
              <a:buClr>
                <a:schemeClr val="accent1"/>
              </a:buClr>
              <a:buSzPct val="100000"/>
              <a:buFont typeface="Arial"/>
              <a:buChar char="•"/>
              <a:defRPr b="0" i="0" sz="2800" u="none" cap="none" strike="noStrike">
                <a:solidFill>
                  <a:schemeClr val="dk1"/>
                </a:solidFill>
                <a:latin typeface="Calibri"/>
                <a:ea typeface="Calibri"/>
                <a:cs typeface="Calibri"/>
                <a:sym typeface="Calibri"/>
              </a:defRPr>
            </a:lvl1pPr>
            <a:lvl2pPr indent="-81280" lvl="1" marL="640080" marR="0" rtl="0" algn="l">
              <a:spcBef>
                <a:spcPts val="480"/>
              </a:spcBef>
              <a:buClr>
                <a:schemeClr val="accent2"/>
              </a:buClr>
              <a:buSzPct val="100000"/>
              <a:buFont typeface="Arial"/>
              <a:buChar char="•"/>
              <a:defRPr b="0" i="0" sz="2400" u="none" cap="none" strike="noStrike">
                <a:solidFill>
                  <a:schemeClr val="dk1"/>
                </a:solidFill>
                <a:latin typeface="Calibri"/>
                <a:ea typeface="Calibri"/>
                <a:cs typeface="Calibri"/>
                <a:sym typeface="Calibri"/>
              </a:defRPr>
            </a:lvl2pPr>
            <a:lvl3pPr indent="-104139" lvl="2" marL="1005839" marR="0" rtl="0" algn="l">
              <a:spcBef>
                <a:spcPts val="400"/>
              </a:spcBef>
              <a:buClr>
                <a:schemeClr val="accent3"/>
              </a:buClr>
              <a:buSzPct val="100000"/>
              <a:buFont typeface="Arial"/>
              <a:buChar char="•"/>
              <a:defRPr b="0" i="0" sz="2000" u="none" cap="none" strike="noStrike">
                <a:solidFill>
                  <a:schemeClr val="dk1"/>
                </a:solidFill>
                <a:latin typeface="Calibri"/>
                <a:ea typeface="Calibri"/>
                <a:cs typeface="Calibri"/>
                <a:sym typeface="Calibri"/>
              </a:defRPr>
            </a:lvl3pPr>
            <a:lvl4pPr indent="-124460" lvl="3" marL="1280160" marR="0" rtl="0" algn="l">
              <a:spcBef>
                <a:spcPts val="360"/>
              </a:spcBef>
              <a:buClr>
                <a:schemeClr val="accent4"/>
              </a:buClr>
              <a:buSzPct val="100000"/>
              <a:buFont typeface="Arial"/>
              <a:buChar char="•"/>
              <a:defRPr b="0" i="0" sz="1800" u="none" cap="none" strike="noStrike">
                <a:solidFill>
                  <a:schemeClr val="dk1"/>
                </a:solidFill>
                <a:latin typeface="Calibri"/>
                <a:ea typeface="Calibri"/>
                <a:cs typeface="Calibri"/>
                <a:sym typeface="Calibri"/>
              </a:defRPr>
            </a:lvl4pPr>
            <a:lvl5pPr indent="-119380" lvl="4" marL="1554480" marR="0" rtl="0" algn="l">
              <a:spcBef>
                <a:spcPts val="360"/>
              </a:spcBef>
              <a:buClr>
                <a:schemeClr val="accent5"/>
              </a:buClr>
              <a:buSzPct val="100000"/>
              <a:buFont typeface="Arial"/>
              <a:buChar char="•"/>
              <a:defRPr b="0" i="0" sz="1800" u="none" cap="none" strike="noStrike">
                <a:solidFill>
                  <a:schemeClr val="dk1"/>
                </a:solidFill>
                <a:latin typeface="Calibri"/>
                <a:ea typeface="Calibri"/>
                <a:cs typeface="Calibri"/>
                <a:sym typeface="Calibri"/>
              </a:defRPr>
            </a:lvl5pPr>
            <a:lvl6pPr indent="-73660" lvl="5" marL="1737360" marR="0" rtl="0" algn="l">
              <a:spcBef>
                <a:spcPts val="360"/>
              </a:spcBef>
              <a:buClr>
                <a:schemeClr val="accent1"/>
              </a:buClr>
              <a:buSzPct val="100000"/>
              <a:buFont typeface="Arial"/>
              <a:buChar char="•"/>
              <a:defRPr b="0" i="0" sz="1800" u="none" cap="none" strike="noStrike">
                <a:solidFill>
                  <a:schemeClr val="dk1"/>
                </a:solidFill>
                <a:latin typeface="Calibri"/>
                <a:ea typeface="Calibri"/>
                <a:cs typeface="Calibri"/>
                <a:sym typeface="Calibri"/>
              </a:defRPr>
            </a:lvl6pPr>
            <a:lvl7pPr indent="-78739" lvl="6" marL="1920240" marR="0" rtl="0" algn="l">
              <a:spcBef>
                <a:spcPts val="360"/>
              </a:spcBef>
              <a:buClr>
                <a:schemeClr val="accent2"/>
              </a:buClr>
              <a:buSzPct val="100000"/>
              <a:buFont typeface="Arial"/>
              <a:buChar char="•"/>
              <a:defRPr b="0" i="0" sz="1800" u="none" cap="none" strike="noStrike">
                <a:solidFill>
                  <a:schemeClr val="dk1"/>
                </a:solidFill>
                <a:latin typeface="Calibri"/>
                <a:ea typeface="Calibri"/>
                <a:cs typeface="Calibri"/>
                <a:sym typeface="Calibri"/>
              </a:defRPr>
            </a:lvl7pPr>
            <a:lvl8pPr indent="-71120" lvl="7" marL="2103120" marR="0" rtl="0" algn="l">
              <a:spcBef>
                <a:spcPts val="360"/>
              </a:spcBef>
              <a:buClr>
                <a:schemeClr val="accent3"/>
              </a:buClr>
              <a:buSzPct val="100000"/>
              <a:buFont typeface="Arial"/>
              <a:buChar char="•"/>
              <a:defRPr b="0" i="0" sz="1800" u="none" cap="none" strike="noStrike">
                <a:solidFill>
                  <a:schemeClr val="dk1"/>
                </a:solidFill>
                <a:latin typeface="Calibri"/>
                <a:ea typeface="Calibri"/>
                <a:cs typeface="Calibri"/>
                <a:sym typeface="Calibri"/>
              </a:defRPr>
            </a:lvl8pPr>
            <a:lvl9pPr indent="-76200" lvl="8" marL="2286000" marR="0" rtl="0" algn="l">
              <a:spcBef>
                <a:spcPts val="360"/>
              </a:spcBef>
              <a:buClr>
                <a:schemeClr val="accent4"/>
              </a:buClr>
              <a:buSzPct val="100000"/>
              <a:buFont typeface="Arial"/>
              <a:buChar char="•"/>
              <a:defRPr b="0" i="0" sz="1800" u="none" cap="none" strike="noStrike">
                <a:solidFill>
                  <a:schemeClr val="dk1"/>
                </a:solidFill>
                <a:latin typeface="Calibri"/>
                <a:ea typeface="Calibri"/>
                <a:cs typeface="Calibri"/>
                <a:sym typeface="Calibri"/>
              </a:defRPr>
            </a:lvl9pPr>
          </a:lstStyle>
          <a:p/>
        </p:txBody>
      </p:sp>
      <p:sp>
        <p:nvSpPr>
          <p:cNvPr id="38" name="Shape 38"/>
          <p:cNvSpPr txBox="1"/>
          <p:nvPr>
            <p:ph idx="2" type="body"/>
          </p:nvPr>
        </p:nvSpPr>
        <p:spPr>
          <a:xfrm>
            <a:off x="4419600" y="1536191"/>
            <a:ext cx="3657600" cy="4590288"/>
          </a:xfrm>
          <a:prstGeom prst="rect">
            <a:avLst/>
          </a:prstGeom>
          <a:noFill/>
          <a:ln>
            <a:noFill/>
          </a:ln>
        </p:spPr>
        <p:txBody>
          <a:bodyPr anchorCtr="0" anchor="t" bIns="91425" lIns="91425" rIns="91425" tIns="91425"/>
          <a:lstStyle>
            <a:lvl1pPr indent="-50800" lvl="0" marL="342900" marR="0" rtl="0" algn="l">
              <a:spcBef>
                <a:spcPts val="560"/>
              </a:spcBef>
              <a:buClr>
                <a:schemeClr val="accent1"/>
              </a:buClr>
              <a:buSzPct val="100000"/>
              <a:buFont typeface="Arial"/>
              <a:buChar char="•"/>
              <a:defRPr b="0" i="0" sz="2800" u="none" cap="none" strike="noStrike">
                <a:solidFill>
                  <a:schemeClr val="dk1"/>
                </a:solidFill>
                <a:latin typeface="Calibri"/>
                <a:ea typeface="Calibri"/>
                <a:cs typeface="Calibri"/>
                <a:sym typeface="Calibri"/>
              </a:defRPr>
            </a:lvl1pPr>
            <a:lvl2pPr indent="-81280" lvl="1" marL="640080" marR="0" rtl="0" algn="l">
              <a:spcBef>
                <a:spcPts val="480"/>
              </a:spcBef>
              <a:buClr>
                <a:schemeClr val="accent2"/>
              </a:buClr>
              <a:buSzPct val="100000"/>
              <a:buFont typeface="Arial"/>
              <a:buChar char="•"/>
              <a:defRPr b="0" i="0" sz="2400" u="none" cap="none" strike="noStrike">
                <a:solidFill>
                  <a:schemeClr val="dk1"/>
                </a:solidFill>
                <a:latin typeface="Calibri"/>
                <a:ea typeface="Calibri"/>
                <a:cs typeface="Calibri"/>
                <a:sym typeface="Calibri"/>
              </a:defRPr>
            </a:lvl2pPr>
            <a:lvl3pPr indent="-104139" lvl="2" marL="1005839" marR="0" rtl="0" algn="l">
              <a:spcBef>
                <a:spcPts val="400"/>
              </a:spcBef>
              <a:buClr>
                <a:schemeClr val="accent3"/>
              </a:buClr>
              <a:buSzPct val="100000"/>
              <a:buFont typeface="Arial"/>
              <a:buChar char="•"/>
              <a:defRPr b="0" i="0" sz="2000" u="none" cap="none" strike="noStrike">
                <a:solidFill>
                  <a:schemeClr val="dk1"/>
                </a:solidFill>
                <a:latin typeface="Calibri"/>
                <a:ea typeface="Calibri"/>
                <a:cs typeface="Calibri"/>
                <a:sym typeface="Calibri"/>
              </a:defRPr>
            </a:lvl3pPr>
            <a:lvl4pPr indent="-124460" lvl="3" marL="1280160" marR="0" rtl="0" algn="l">
              <a:spcBef>
                <a:spcPts val="360"/>
              </a:spcBef>
              <a:buClr>
                <a:schemeClr val="accent4"/>
              </a:buClr>
              <a:buSzPct val="100000"/>
              <a:buFont typeface="Arial"/>
              <a:buChar char="•"/>
              <a:defRPr b="0" i="0" sz="1800" u="none" cap="none" strike="noStrike">
                <a:solidFill>
                  <a:schemeClr val="dk1"/>
                </a:solidFill>
                <a:latin typeface="Calibri"/>
                <a:ea typeface="Calibri"/>
                <a:cs typeface="Calibri"/>
                <a:sym typeface="Calibri"/>
              </a:defRPr>
            </a:lvl4pPr>
            <a:lvl5pPr indent="-119380" lvl="4" marL="1554480" marR="0" rtl="0" algn="l">
              <a:spcBef>
                <a:spcPts val="360"/>
              </a:spcBef>
              <a:buClr>
                <a:schemeClr val="accent5"/>
              </a:buClr>
              <a:buSzPct val="100000"/>
              <a:buFont typeface="Arial"/>
              <a:buChar char="•"/>
              <a:defRPr b="0" i="0" sz="1800" u="none" cap="none" strike="noStrike">
                <a:solidFill>
                  <a:schemeClr val="dk1"/>
                </a:solidFill>
                <a:latin typeface="Calibri"/>
                <a:ea typeface="Calibri"/>
                <a:cs typeface="Calibri"/>
                <a:sym typeface="Calibri"/>
              </a:defRPr>
            </a:lvl5pPr>
            <a:lvl6pPr indent="-73660" lvl="5" marL="1737360" marR="0" rtl="0" algn="l">
              <a:spcBef>
                <a:spcPts val="360"/>
              </a:spcBef>
              <a:buClr>
                <a:schemeClr val="accent1"/>
              </a:buClr>
              <a:buSzPct val="100000"/>
              <a:buFont typeface="Arial"/>
              <a:buChar char="•"/>
              <a:defRPr b="0" i="0" sz="1800" u="none" cap="none" strike="noStrike">
                <a:solidFill>
                  <a:schemeClr val="dk1"/>
                </a:solidFill>
                <a:latin typeface="Calibri"/>
                <a:ea typeface="Calibri"/>
                <a:cs typeface="Calibri"/>
                <a:sym typeface="Calibri"/>
              </a:defRPr>
            </a:lvl6pPr>
            <a:lvl7pPr indent="-78739" lvl="6" marL="1920240" marR="0" rtl="0" algn="l">
              <a:spcBef>
                <a:spcPts val="360"/>
              </a:spcBef>
              <a:buClr>
                <a:schemeClr val="accent2"/>
              </a:buClr>
              <a:buSzPct val="100000"/>
              <a:buFont typeface="Arial"/>
              <a:buChar char="•"/>
              <a:defRPr b="0" i="0" sz="1800" u="none" cap="none" strike="noStrike">
                <a:solidFill>
                  <a:schemeClr val="dk1"/>
                </a:solidFill>
                <a:latin typeface="Calibri"/>
                <a:ea typeface="Calibri"/>
                <a:cs typeface="Calibri"/>
                <a:sym typeface="Calibri"/>
              </a:defRPr>
            </a:lvl7pPr>
            <a:lvl8pPr indent="-71120" lvl="7" marL="2103120" marR="0" rtl="0" algn="l">
              <a:spcBef>
                <a:spcPts val="360"/>
              </a:spcBef>
              <a:buClr>
                <a:schemeClr val="accent3"/>
              </a:buClr>
              <a:buSzPct val="100000"/>
              <a:buFont typeface="Arial"/>
              <a:buChar char="•"/>
              <a:defRPr b="0" i="0" sz="1800" u="none" cap="none" strike="noStrike">
                <a:solidFill>
                  <a:schemeClr val="dk1"/>
                </a:solidFill>
                <a:latin typeface="Calibri"/>
                <a:ea typeface="Calibri"/>
                <a:cs typeface="Calibri"/>
                <a:sym typeface="Calibri"/>
              </a:defRPr>
            </a:lvl8pPr>
            <a:lvl9pPr indent="-76200" lvl="8" marL="2286000" marR="0" rtl="0" algn="l">
              <a:spcBef>
                <a:spcPts val="360"/>
              </a:spcBef>
              <a:buClr>
                <a:schemeClr val="accent4"/>
              </a:buClr>
              <a:buSzPct val="100000"/>
              <a:buFont typeface="Arial"/>
              <a:buChar char="•"/>
              <a:defRPr b="0" i="0" sz="1800" u="none" cap="none" strike="noStrike">
                <a:solidFill>
                  <a:schemeClr val="dk1"/>
                </a:solidFill>
                <a:latin typeface="Calibri"/>
                <a:ea typeface="Calibri"/>
                <a:cs typeface="Calibri"/>
                <a:sym typeface="Calibri"/>
              </a:defRPr>
            </a:lvl9pPr>
          </a:lstStyle>
          <a:p/>
        </p:txBody>
      </p:sp>
      <p:sp>
        <p:nvSpPr>
          <p:cNvPr id="39" name="Shape 39"/>
          <p:cNvSpPr txBox="1"/>
          <p:nvPr>
            <p:ph idx="10" type="dt"/>
          </p:nvPr>
        </p:nvSpPr>
        <p:spPr>
          <a:xfrm rot="-5400000">
            <a:off x="7551350" y="1645919"/>
            <a:ext cx="2438399" cy="365759"/>
          </a:xfrm>
          <a:prstGeom prst="rect">
            <a:avLst/>
          </a:prstGeom>
          <a:noFill/>
          <a:ln>
            <a:noFill/>
          </a:ln>
        </p:spPr>
        <p:txBody>
          <a:bodyPr anchorCtr="0" anchor="ctr" bIns="91425" lIns="91425" rIns="91425" tIns="91425"/>
          <a:lstStyle>
            <a:lvl1pPr indent="0" lvl="0" marL="0" marR="0" rtl="0" algn="l">
              <a:spcBef>
                <a:spcPts val="0"/>
              </a:spcBef>
              <a:buNone/>
              <a:defRPr b="0" i="0" sz="1200" u="none" cap="none" strike="noStrike">
                <a:solidFill>
                  <a:schemeClr val="lt2"/>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40" name="Shape 40"/>
          <p:cNvSpPr txBox="1"/>
          <p:nvPr>
            <p:ph idx="11" type="ftr"/>
          </p:nvPr>
        </p:nvSpPr>
        <p:spPr>
          <a:xfrm rot="-5400000">
            <a:off x="7586909" y="4048759"/>
            <a:ext cx="2367281" cy="365759"/>
          </a:xfrm>
          <a:prstGeom prst="rect">
            <a:avLst/>
          </a:prstGeom>
          <a:noFill/>
          <a:ln>
            <a:noFill/>
          </a:ln>
        </p:spPr>
        <p:txBody>
          <a:bodyPr anchorCtr="0" anchor="ctr" bIns="91425" lIns="91425" rIns="91425" tIns="91425"/>
          <a:lstStyle>
            <a:lvl1pPr indent="0" lvl="0" marL="0" marR="0" rtl="0" algn="r">
              <a:spcBef>
                <a:spcPts val="0"/>
              </a:spcBef>
              <a:buNone/>
              <a:defRPr b="0" i="0" sz="1200" u="none" cap="none" strike="noStrike">
                <a:solidFill>
                  <a:schemeClr val="lt2"/>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41" name="Shape 41"/>
          <p:cNvSpPr/>
          <p:nvPr>
            <p:ph idx="12" type="sldNum"/>
          </p:nvPr>
        </p:nvSpPr>
        <p:spPr>
          <a:xfrm>
            <a:off x="8531788" y="5648960"/>
            <a:ext cx="548639" cy="396240"/>
          </a:xfrm>
          <a:prstGeom prst="bracketPair">
            <a:avLst/>
          </a:prstGeom>
          <a:noFill/>
          <a:ln cap="flat" cmpd="sng" w="19050">
            <a:solidFill>
              <a:srgbClr val="FFFFFF"/>
            </a:solidFill>
            <a:prstDash val="solid"/>
            <a:round/>
            <a:headEnd len="med" w="med" type="none"/>
            <a:tailEnd len="med" w="med" type="none"/>
          </a:ln>
        </p:spPr>
        <p:txBody>
          <a:bodyPr anchorCtr="0" anchor="ctr" bIns="0" lIns="0" rIns="0" tIns="0">
            <a:noAutofit/>
          </a:bodyPr>
          <a:lstStyle/>
          <a:p>
            <a:pPr indent="0" lvl="0" marL="0" marR="0" rtl="0" algn="ctr">
              <a:spcBef>
                <a:spcPts val="0"/>
              </a:spcBef>
              <a:buSzPct val="25000"/>
              <a:buNone/>
            </a:pPr>
            <a:fld id="{00000000-1234-1234-1234-123412341234}" type="slidenum">
              <a:rPr b="0" i="0" lang="en-US" sz="1800" u="none" cap="none" strike="noStrike">
                <a:solidFill>
                  <a:srgbClr val="FFFFFF"/>
                </a:solidFill>
                <a:latin typeface="Calibri"/>
                <a:ea typeface="Calibri"/>
                <a:cs typeface="Calibri"/>
                <a:sym typeface="Calibri"/>
              </a:rPr>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TxTwoObj">
  <p:cSld name="Comparison">
    <p:spTree>
      <p:nvGrpSpPr>
        <p:cNvPr id="42" name="Shape 42"/>
        <p:cNvGrpSpPr/>
        <p:nvPr/>
      </p:nvGrpSpPr>
      <p:grpSpPr>
        <a:xfrm>
          <a:off x="0" y="0"/>
          <a:ext cx="0" cy="0"/>
          <a:chOff x="0" y="0"/>
          <a:chExt cx="0" cy="0"/>
        </a:xfrm>
      </p:grpSpPr>
      <p:sp>
        <p:nvSpPr>
          <p:cNvPr id="43" name="Shape 43"/>
          <p:cNvSpPr txBox="1"/>
          <p:nvPr>
            <p:ph type="title"/>
          </p:nvPr>
        </p:nvSpPr>
        <p:spPr>
          <a:xfrm>
            <a:off x="457200" y="274637"/>
            <a:ext cx="7619999" cy="1143000"/>
          </a:xfrm>
          <a:prstGeom prst="rect">
            <a:avLst/>
          </a:prstGeom>
          <a:noFill/>
          <a:ln>
            <a:noFill/>
          </a:ln>
        </p:spPr>
        <p:txBody>
          <a:bodyPr anchorCtr="0" anchor="ctr" bIns="91425" lIns="91425" rIns="91425" tIns="91425"/>
          <a:lstStyle>
            <a:lvl1pPr indent="0" lvl="0" marL="0" marR="0" rtl="0" algn="l">
              <a:spcBef>
                <a:spcPts val="0"/>
              </a:spcBef>
              <a:buClr>
                <a:schemeClr val="dk2"/>
              </a:buClr>
              <a:buFont typeface="Cambria"/>
              <a:buNone/>
              <a:defRPr b="0" i="0" sz="4600" u="none" cap="none" strike="noStrike">
                <a:solidFill>
                  <a:schemeClr val="dk2"/>
                </a:solidFill>
                <a:latin typeface="Cambria"/>
                <a:ea typeface="Cambria"/>
                <a:cs typeface="Cambria"/>
                <a:sym typeface="Cambria"/>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44" name="Shape 44"/>
          <p:cNvSpPr txBox="1"/>
          <p:nvPr>
            <p:ph idx="1" type="body"/>
          </p:nvPr>
        </p:nvSpPr>
        <p:spPr>
          <a:xfrm>
            <a:off x="457200" y="1535112"/>
            <a:ext cx="3657600" cy="639762"/>
          </a:xfrm>
          <a:prstGeom prst="rect">
            <a:avLst/>
          </a:prstGeom>
          <a:noFill/>
          <a:ln>
            <a:noFill/>
          </a:ln>
        </p:spPr>
        <p:txBody>
          <a:bodyPr anchorCtr="0" anchor="b" bIns="91425" lIns="91425" rIns="91425" tIns="91425"/>
          <a:lstStyle>
            <a:lvl1pPr indent="0" lvl="0" marL="0" marR="0" rtl="0" algn="ctr">
              <a:spcBef>
                <a:spcPts val="400"/>
              </a:spcBef>
              <a:buClr>
                <a:schemeClr val="accent1"/>
              </a:buClr>
              <a:buFont typeface="Arial"/>
              <a:buNone/>
              <a:defRPr b="1" i="0" sz="2000" u="none" cap="none" strike="noStrike">
                <a:solidFill>
                  <a:schemeClr val="dk2"/>
                </a:solidFill>
                <a:latin typeface="Calibri"/>
                <a:ea typeface="Calibri"/>
                <a:cs typeface="Calibri"/>
                <a:sym typeface="Calibri"/>
              </a:defRPr>
            </a:lvl1pPr>
            <a:lvl2pPr indent="0" lvl="1" marL="457200" marR="0" rtl="0" algn="l">
              <a:spcBef>
                <a:spcPts val="400"/>
              </a:spcBef>
              <a:buClr>
                <a:schemeClr val="accent2"/>
              </a:buClr>
              <a:buFont typeface="Arial"/>
              <a:buNone/>
              <a:defRPr b="1" i="0" sz="2000" u="none" cap="none" strike="noStrike">
                <a:solidFill>
                  <a:schemeClr val="dk1"/>
                </a:solidFill>
                <a:latin typeface="Calibri"/>
                <a:ea typeface="Calibri"/>
                <a:cs typeface="Calibri"/>
                <a:sym typeface="Calibri"/>
              </a:defRPr>
            </a:lvl2pPr>
            <a:lvl3pPr indent="0" lvl="2" marL="914400" marR="0" rtl="0" algn="l">
              <a:spcBef>
                <a:spcPts val="360"/>
              </a:spcBef>
              <a:buClr>
                <a:schemeClr val="accent3"/>
              </a:buClr>
              <a:buFont typeface="Arial"/>
              <a:buNone/>
              <a:defRPr b="1" i="0" sz="1800" u="none" cap="none" strike="noStrike">
                <a:solidFill>
                  <a:schemeClr val="dk1"/>
                </a:solidFill>
                <a:latin typeface="Calibri"/>
                <a:ea typeface="Calibri"/>
                <a:cs typeface="Calibri"/>
                <a:sym typeface="Calibri"/>
              </a:defRPr>
            </a:lvl3pPr>
            <a:lvl4pPr indent="0" lvl="3" marL="1371600" marR="0" rtl="0" algn="l">
              <a:spcBef>
                <a:spcPts val="320"/>
              </a:spcBef>
              <a:buClr>
                <a:schemeClr val="accent4"/>
              </a:buClr>
              <a:buFont typeface="Arial"/>
              <a:buNone/>
              <a:defRPr b="1" i="0" sz="1600" u="none" cap="none" strike="noStrike">
                <a:solidFill>
                  <a:schemeClr val="dk1"/>
                </a:solidFill>
                <a:latin typeface="Calibri"/>
                <a:ea typeface="Calibri"/>
                <a:cs typeface="Calibri"/>
                <a:sym typeface="Calibri"/>
              </a:defRPr>
            </a:lvl4pPr>
            <a:lvl5pPr indent="0" lvl="4" marL="1828800" marR="0" rtl="0" algn="l">
              <a:spcBef>
                <a:spcPts val="320"/>
              </a:spcBef>
              <a:buClr>
                <a:schemeClr val="accent5"/>
              </a:buClr>
              <a:buFont typeface="Arial"/>
              <a:buNone/>
              <a:defRPr b="1" i="0" sz="1600" u="none" cap="none" strike="noStrike">
                <a:solidFill>
                  <a:schemeClr val="dk1"/>
                </a:solidFill>
                <a:latin typeface="Calibri"/>
                <a:ea typeface="Calibri"/>
                <a:cs typeface="Calibri"/>
                <a:sym typeface="Calibri"/>
              </a:defRPr>
            </a:lvl5pPr>
            <a:lvl6pPr indent="0" lvl="5" marL="2286000" marR="0" rtl="0" algn="l">
              <a:spcBef>
                <a:spcPts val="320"/>
              </a:spcBef>
              <a:buClr>
                <a:schemeClr val="accent1"/>
              </a:buClr>
              <a:buFont typeface="Arial"/>
              <a:buNone/>
              <a:defRPr b="1" i="0" sz="1600" u="none" cap="none" strike="noStrike">
                <a:solidFill>
                  <a:schemeClr val="dk1"/>
                </a:solidFill>
                <a:latin typeface="Calibri"/>
                <a:ea typeface="Calibri"/>
                <a:cs typeface="Calibri"/>
                <a:sym typeface="Calibri"/>
              </a:defRPr>
            </a:lvl6pPr>
            <a:lvl7pPr indent="0" lvl="6" marL="2743200" marR="0" rtl="0" algn="l">
              <a:spcBef>
                <a:spcPts val="320"/>
              </a:spcBef>
              <a:buClr>
                <a:schemeClr val="accent2"/>
              </a:buClr>
              <a:buFont typeface="Arial"/>
              <a:buNone/>
              <a:defRPr b="1" i="0" sz="1600" u="none" cap="none" strike="noStrike">
                <a:solidFill>
                  <a:schemeClr val="dk1"/>
                </a:solidFill>
                <a:latin typeface="Calibri"/>
                <a:ea typeface="Calibri"/>
                <a:cs typeface="Calibri"/>
                <a:sym typeface="Calibri"/>
              </a:defRPr>
            </a:lvl7pPr>
            <a:lvl8pPr indent="0" lvl="7" marL="3200400" marR="0" rtl="0" algn="l">
              <a:spcBef>
                <a:spcPts val="320"/>
              </a:spcBef>
              <a:buClr>
                <a:schemeClr val="accent3"/>
              </a:buClr>
              <a:buFont typeface="Arial"/>
              <a:buNone/>
              <a:defRPr b="1" i="0" sz="1600" u="none" cap="none" strike="noStrike">
                <a:solidFill>
                  <a:schemeClr val="dk1"/>
                </a:solidFill>
                <a:latin typeface="Calibri"/>
                <a:ea typeface="Calibri"/>
                <a:cs typeface="Calibri"/>
                <a:sym typeface="Calibri"/>
              </a:defRPr>
            </a:lvl8pPr>
            <a:lvl9pPr indent="0" lvl="8" marL="3657600" marR="0" rtl="0" algn="l">
              <a:spcBef>
                <a:spcPts val="320"/>
              </a:spcBef>
              <a:buClr>
                <a:schemeClr val="accent4"/>
              </a:buClr>
              <a:buFont typeface="Arial"/>
              <a:buNone/>
              <a:defRPr b="1" i="0" sz="1600" u="none" cap="none" strike="noStrike">
                <a:solidFill>
                  <a:schemeClr val="dk1"/>
                </a:solidFill>
                <a:latin typeface="Calibri"/>
                <a:ea typeface="Calibri"/>
                <a:cs typeface="Calibri"/>
                <a:sym typeface="Calibri"/>
              </a:defRPr>
            </a:lvl9pPr>
          </a:lstStyle>
          <a:p/>
        </p:txBody>
      </p:sp>
      <p:sp>
        <p:nvSpPr>
          <p:cNvPr id="45" name="Shape 45"/>
          <p:cNvSpPr txBox="1"/>
          <p:nvPr>
            <p:ph idx="2" type="body"/>
          </p:nvPr>
        </p:nvSpPr>
        <p:spPr>
          <a:xfrm>
            <a:off x="457200" y="2174875"/>
            <a:ext cx="3657600" cy="3951287"/>
          </a:xfrm>
          <a:prstGeom prst="rect">
            <a:avLst/>
          </a:prstGeom>
          <a:noFill/>
          <a:ln>
            <a:noFill/>
          </a:ln>
        </p:spPr>
        <p:txBody>
          <a:bodyPr anchorCtr="0" anchor="t" bIns="91425" lIns="91425" rIns="91425" tIns="91425"/>
          <a:lstStyle>
            <a:lvl1pPr indent="-76200" lvl="0" marL="342900" marR="0" rtl="0" algn="l">
              <a:spcBef>
                <a:spcPts val="480"/>
              </a:spcBef>
              <a:buClr>
                <a:schemeClr val="accent1"/>
              </a:buClr>
              <a:buSzPct val="100000"/>
              <a:buFont typeface="Arial"/>
              <a:buChar char="•"/>
              <a:defRPr b="0" i="0" sz="2400" u="none" cap="none" strike="noStrike">
                <a:solidFill>
                  <a:schemeClr val="dk1"/>
                </a:solidFill>
                <a:latin typeface="Calibri"/>
                <a:ea typeface="Calibri"/>
                <a:cs typeface="Calibri"/>
                <a:sym typeface="Calibri"/>
              </a:defRPr>
            </a:lvl1pPr>
            <a:lvl2pPr indent="-106680" lvl="1" marL="640080" marR="0" rtl="0" algn="l">
              <a:spcBef>
                <a:spcPts val="400"/>
              </a:spcBef>
              <a:buClr>
                <a:schemeClr val="accent2"/>
              </a:buClr>
              <a:buSzPct val="100000"/>
              <a:buFont typeface="Arial"/>
              <a:buChar char="•"/>
              <a:defRPr b="0" i="0" sz="2000" u="none" cap="none" strike="noStrike">
                <a:solidFill>
                  <a:schemeClr val="dk1"/>
                </a:solidFill>
                <a:latin typeface="Calibri"/>
                <a:ea typeface="Calibri"/>
                <a:cs typeface="Calibri"/>
                <a:sym typeface="Calibri"/>
              </a:defRPr>
            </a:lvl2pPr>
            <a:lvl3pPr indent="-116839" lvl="2" marL="1005839" marR="0" rtl="0" algn="l">
              <a:spcBef>
                <a:spcPts val="360"/>
              </a:spcBef>
              <a:buClr>
                <a:schemeClr val="accent3"/>
              </a:buClr>
              <a:buSzPct val="100000"/>
              <a:buFont typeface="Arial"/>
              <a:buChar char="•"/>
              <a:defRPr b="0" i="0" sz="1800" u="none" cap="none" strike="noStrike">
                <a:solidFill>
                  <a:schemeClr val="dk1"/>
                </a:solidFill>
                <a:latin typeface="Calibri"/>
                <a:ea typeface="Calibri"/>
                <a:cs typeface="Calibri"/>
                <a:sym typeface="Calibri"/>
              </a:defRPr>
            </a:lvl3pPr>
            <a:lvl4pPr indent="-137160" lvl="3" marL="1280160" marR="0" rtl="0" algn="l">
              <a:spcBef>
                <a:spcPts val="320"/>
              </a:spcBef>
              <a:buClr>
                <a:schemeClr val="accent4"/>
              </a:buClr>
              <a:buSzPct val="100000"/>
              <a:buFont typeface="Arial"/>
              <a:buChar char="•"/>
              <a:defRPr b="0" i="0" sz="1600" u="none" cap="none" strike="noStrike">
                <a:solidFill>
                  <a:schemeClr val="dk1"/>
                </a:solidFill>
                <a:latin typeface="Calibri"/>
                <a:ea typeface="Calibri"/>
                <a:cs typeface="Calibri"/>
                <a:sym typeface="Calibri"/>
              </a:defRPr>
            </a:lvl4pPr>
            <a:lvl5pPr indent="-132080" lvl="4" marL="1554480" marR="0" rtl="0" algn="l">
              <a:spcBef>
                <a:spcPts val="320"/>
              </a:spcBef>
              <a:buClr>
                <a:schemeClr val="accent5"/>
              </a:buClr>
              <a:buSzPct val="100000"/>
              <a:buFont typeface="Arial"/>
              <a:buChar char="•"/>
              <a:defRPr b="0" i="0" sz="1600" u="none" cap="none" strike="noStrike">
                <a:solidFill>
                  <a:schemeClr val="dk1"/>
                </a:solidFill>
                <a:latin typeface="Calibri"/>
                <a:ea typeface="Calibri"/>
                <a:cs typeface="Calibri"/>
                <a:sym typeface="Calibri"/>
              </a:defRPr>
            </a:lvl5pPr>
            <a:lvl6pPr indent="-86360" lvl="5" marL="1737360" marR="0" rtl="0" algn="l">
              <a:spcBef>
                <a:spcPts val="320"/>
              </a:spcBef>
              <a:buClr>
                <a:schemeClr val="accent1"/>
              </a:buClr>
              <a:buSzPct val="100000"/>
              <a:buFont typeface="Arial"/>
              <a:buChar char="•"/>
              <a:defRPr b="0" i="0" sz="1600" u="none" cap="none" strike="noStrike">
                <a:solidFill>
                  <a:schemeClr val="dk1"/>
                </a:solidFill>
                <a:latin typeface="Calibri"/>
                <a:ea typeface="Calibri"/>
                <a:cs typeface="Calibri"/>
                <a:sym typeface="Calibri"/>
              </a:defRPr>
            </a:lvl6pPr>
            <a:lvl7pPr indent="-91439" lvl="6" marL="1920240" marR="0" rtl="0" algn="l">
              <a:spcBef>
                <a:spcPts val="320"/>
              </a:spcBef>
              <a:buClr>
                <a:schemeClr val="accent2"/>
              </a:buClr>
              <a:buSzPct val="100000"/>
              <a:buFont typeface="Arial"/>
              <a:buChar char="•"/>
              <a:defRPr b="0" i="0" sz="1600" u="none" cap="none" strike="noStrike">
                <a:solidFill>
                  <a:schemeClr val="dk1"/>
                </a:solidFill>
                <a:latin typeface="Calibri"/>
                <a:ea typeface="Calibri"/>
                <a:cs typeface="Calibri"/>
                <a:sym typeface="Calibri"/>
              </a:defRPr>
            </a:lvl7pPr>
            <a:lvl8pPr indent="-83820" lvl="7" marL="2103120" marR="0" rtl="0" algn="l">
              <a:spcBef>
                <a:spcPts val="320"/>
              </a:spcBef>
              <a:buClr>
                <a:schemeClr val="accent3"/>
              </a:buClr>
              <a:buSzPct val="100000"/>
              <a:buFont typeface="Arial"/>
              <a:buChar char="•"/>
              <a:defRPr b="0" i="0" sz="1600" u="none" cap="none" strike="noStrike">
                <a:solidFill>
                  <a:schemeClr val="dk1"/>
                </a:solidFill>
                <a:latin typeface="Calibri"/>
                <a:ea typeface="Calibri"/>
                <a:cs typeface="Calibri"/>
                <a:sym typeface="Calibri"/>
              </a:defRPr>
            </a:lvl8pPr>
            <a:lvl9pPr indent="-88900" lvl="8" marL="2286000" marR="0" rtl="0" algn="l">
              <a:spcBef>
                <a:spcPts val="320"/>
              </a:spcBef>
              <a:buClr>
                <a:schemeClr val="accent4"/>
              </a:buClr>
              <a:buSzPct val="100000"/>
              <a:buFont typeface="Arial"/>
              <a:buChar char="•"/>
              <a:defRPr b="0" i="0" sz="1600" u="none" cap="none" strike="noStrike">
                <a:solidFill>
                  <a:schemeClr val="dk1"/>
                </a:solidFill>
                <a:latin typeface="Calibri"/>
                <a:ea typeface="Calibri"/>
                <a:cs typeface="Calibri"/>
                <a:sym typeface="Calibri"/>
              </a:defRPr>
            </a:lvl9pPr>
          </a:lstStyle>
          <a:p/>
        </p:txBody>
      </p:sp>
      <p:sp>
        <p:nvSpPr>
          <p:cNvPr id="46" name="Shape 46"/>
          <p:cNvSpPr txBox="1"/>
          <p:nvPr>
            <p:ph idx="3" type="body"/>
          </p:nvPr>
        </p:nvSpPr>
        <p:spPr>
          <a:xfrm>
            <a:off x="4419600" y="1535112"/>
            <a:ext cx="3657600" cy="639762"/>
          </a:xfrm>
          <a:prstGeom prst="rect">
            <a:avLst/>
          </a:prstGeom>
          <a:noFill/>
          <a:ln>
            <a:noFill/>
          </a:ln>
        </p:spPr>
        <p:txBody>
          <a:bodyPr anchorCtr="0" anchor="b" bIns="91425" lIns="91425" rIns="91425" tIns="91425"/>
          <a:lstStyle>
            <a:lvl1pPr indent="0" lvl="0" marL="0" marR="0" rtl="0" algn="ctr">
              <a:spcBef>
                <a:spcPts val="400"/>
              </a:spcBef>
              <a:buClr>
                <a:schemeClr val="accent1"/>
              </a:buClr>
              <a:buFont typeface="Arial"/>
              <a:buNone/>
              <a:defRPr b="1" i="0" sz="2000" u="none" cap="none" strike="noStrike">
                <a:solidFill>
                  <a:schemeClr val="dk2"/>
                </a:solidFill>
                <a:latin typeface="Calibri"/>
                <a:ea typeface="Calibri"/>
                <a:cs typeface="Calibri"/>
                <a:sym typeface="Calibri"/>
              </a:defRPr>
            </a:lvl1pPr>
            <a:lvl2pPr indent="0" lvl="1" marL="457200" marR="0" rtl="0" algn="l">
              <a:spcBef>
                <a:spcPts val="400"/>
              </a:spcBef>
              <a:buClr>
                <a:schemeClr val="accent2"/>
              </a:buClr>
              <a:buFont typeface="Arial"/>
              <a:buNone/>
              <a:defRPr b="1" i="0" sz="2000" u="none" cap="none" strike="noStrike">
                <a:solidFill>
                  <a:schemeClr val="dk1"/>
                </a:solidFill>
                <a:latin typeface="Calibri"/>
                <a:ea typeface="Calibri"/>
                <a:cs typeface="Calibri"/>
                <a:sym typeface="Calibri"/>
              </a:defRPr>
            </a:lvl2pPr>
            <a:lvl3pPr indent="0" lvl="2" marL="914400" marR="0" rtl="0" algn="l">
              <a:spcBef>
                <a:spcPts val="360"/>
              </a:spcBef>
              <a:buClr>
                <a:schemeClr val="accent3"/>
              </a:buClr>
              <a:buFont typeface="Arial"/>
              <a:buNone/>
              <a:defRPr b="1" i="0" sz="1800" u="none" cap="none" strike="noStrike">
                <a:solidFill>
                  <a:schemeClr val="dk1"/>
                </a:solidFill>
                <a:latin typeface="Calibri"/>
                <a:ea typeface="Calibri"/>
                <a:cs typeface="Calibri"/>
                <a:sym typeface="Calibri"/>
              </a:defRPr>
            </a:lvl3pPr>
            <a:lvl4pPr indent="0" lvl="3" marL="1371600" marR="0" rtl="0" algn="l">
              <a:spcBef>
                <a:spcPts val="320"/>
              </a:spcBef>
              <a:buClr>
                <a:schemeClr val="accent4"/>
              </a:buClr>
              <a:buFont typeface="Arial"/>
              <a:buNone/>
              <a:defRPr b="1" i="0" sz="1600" u="none" cap="none" strike="noStrike">
                <a:solidFill>
                  <a:schemeClr val="dk1"/>
                </a:solidFill>
                <a:latin typeface="Calibri"/>
                <a:ea typeface="Calibri"/>
                <a:cs typeface="Calibri"/>
                <a:sym typeface="Calibri"/>
              </a:defRPr>
            </a:lvl4pPr>
            <a:lvl5pPr indent="0" lvl="4" marL="1828800" marR="0" rtl="0" algn="l">
              <a:spcBef>
                <a:spcPts val="320"/>
              </a:spcBef>
              <a:buClr>
                <a:schemeClr val="accent5"/>
              </a:buClr>
              <a:buFont typeface="Arial"/>
              <a:buNone/>
              <a:defRPr b="1" i="0" sz="1600" u="none" cap="none" strike="noStrike">
                <a:solidFill>
                  <a:schemeClr val="dk1"/>
                </a:solidFill>
                <a:latin typeface="Calibri"/>
                <a:ea typeface="Calibri"/>
                <a:cs typeface="Calibri"/>
                <a:sym typeface="Calibri"/>
              </a:defRPr>
            </a:lvl5pPr>
            <a:lvl6pPr indent="0" lvl="5" marL="2286000" marR="0" rtl="0" algn="l">
              <a:spcBef>
                <a:spcPts val="320"/>
              </a:spcBef>
              <a:buClr>
                <a:schemeClr val="accent1"/>
              </a:buClr>
              <a:buFont typeface="Arial"/>
              <a:buNone/>
              <a:defRPr b="1" i="0" sz="1600" u="none" cap="none" strike="noStrike">
                <a:solidFill>
                  <a:schemeClr val="dk1"/>
                </a:solidFill>
                <a:latin typeface="Calibri"/>
                <a:ea typeface="Calibri"/>
                <a:cs typeface="Calibri"/>
                <a:sym typeface="Calibri"/>
              </a:defRPr>
            </a:lvl6pPr>
            <a:lvl7pPr indent="0" lvl="6" marL="2743200" marR="0" rtl="0" algn="l">
              <a:spcBef>
                <a:spcPts val="320"/>
              </a:spcBef>
              <a:buClr>
                <a:schemeClr val="accent2"/>
              </a:buClr>
              <a:buFont typeface="Arial"/>
              <a:buNone/>
              <a:defRPr b="1" i="0" sz="1600" u="none" cap="none" strike="noStrike">
                <a:solidFill>
                  <a:schemeClr val="dk1"/>
                </a:solidFill>
                <a:latin typeface="Calibri"/>
                <a:ea typeface="Calibri"/>
                <a:cs typeface="Calibri"/>
                <a:sym typeface="Calibri"/>
              </a:defRPr>
            </a:lvl7pPr>
            <a:lvl8pPr indent="0" lvl="7" marL="3200400" marR="0" rtl="0" algn="l">
              <a:spcBef>
                <a:spcPts val="320"/>
              </a:spcBef>
              <a:buClr>
                <a:schemeClr val="accent3"/>
              </a:buClr>
              <a:buFont typeface="Arial"/>
              <a:buNone/>
              <a:defRPr b="1" i="0" sz="1600" u="none" cap="none" strike="noStrike">
                <a:solidFill>
                  <a:schemeClr val="dk1"/>
                </a:solidFill>
                <a:latin typeface="Calibri"/>
                <a:ea typeface="Calibri"/>
                <a:cs typeface="Calibri"/>
                <a:sym typeface="Calibri"/>
              </a:defRPr>
            </a:lvl8pPr>
            <a:lvl9pPr indent="0" lvl="8" marL="3657600" marR="0" rtl="0" algn="l">
              <a:spcBef>
                <a:spcPts val="320"/>
              </a:spcBef>
              <a:buClr>
                <a:schemeClr val="accent4"/>
              </a:buClr>
              <a:buFont typeface="Arial"/>
              <a:buNone/>
              <a:defRPr b="1" i="0" sz="1600" u="none" cap="none" strike="noStrike">
                <a:solidFill>
                  <a:schemeClr val="dk1"/>
                </a:solidFill>
                <a:latin typeface="Calibri"/>
                <a:ea typeface="Calibri"/>
                <a:cs typeface="Calibri"/>
                <a:sym typeface="Calibri"/>
              </a:defRPr>
            </a:lvl9pPr>
          </a:lstStyle>
          <a:p/>
        </p:txBody>
      </p:sp>
      <p:sp>
        <p:nvSpPr>
          <p:cNvPr id="47" name="Shape 47"/>
          <p:cNvSpPr txBox="1"/>
          <p:nvPr>
            <p:ph idx="4" type="body"/>
          </p:nvPr>
        </p:nvSpPr>
        <p:spPr>
          <a:xfrm>
            <a:off x="4419600" y="2174875"/>
            <a:ext cx="3657600" cy="3951287"/>
          </a:xfrm>
          <a:prstGeom prst="rect">
            <a:avLst/>
          </a:prstGeom>
          <a:noFill/>
          <a:ln>
            <a:noFill/>
          </a:ln>
        </p:spPr>
        <p:txBody>
          <a:bodyPr anchorCtr="0" anchor="t" bIns="91425" lIns="91425" rIns="91425" tIns="91425"/>
          <a:lstStyle>
            <a:lvl1pPr indent="-76200" lvl="0" marL="342900" marR="0" rtl="0" algn="l">
              <a:spcBef>
                <a:spcPts val="480"/>
              </a:spcBef>
              <a:buClr>
                <a:schemeClr val="accent1"/>
              </a:buClr>
              <a:buSzPct val="100000"/>
              <a:buFont typeface="Arial"/>
              <a:buChar char="•"/>
              <a:defRPr b="0" i="0" sz="2400" u="none" cap="none" strike="noStrike">
                <a:solidFill>
                  <a:schemeClr val="dk1"/>
                </a:solidFill>
                <a:latin typeface="Calibri"/>
                <a:ea typeface="Calibri"/>
                <a:cs typeface="Calibri"/>
                <a:sym typeface="Calibri"/>
              </a:defRPr>
            </a:lvl1pPr>
            <a:lvl2pPr indent="-106680" lvl="1" marL="640080" marR="0" rtl="0" algn="l">
              <a:spcBef>
                <a:spcPts val="400"/>
              </a:spcBef>
              <a:buClr>
                <a:schemeClr val="accent2"/>
              </a:buClr>
              <a:buSzPct val="100000"/>
              <a:buFont typeface="Arial"/>
              <a:buChar char="•"/>
              <a:defRPr b="0" i="0" sz="2000" u="none" cap="none" strike="noStrike">
                <a:solidFill>
                  <a:schemeClr val="dk1"/>
                </a:solidFill>
                <a:latin typeface="Calibri"/>
                <a:ea typeface="Calibri"/>
                <a:cs typeface="Calibri"/>
                <a:sym typeface="Calibri"/>
              </a:defRPr>
            </a:lvl2pPr>
            <a:lvl3pPr indent="-116839" lvl="2" marL="1005839" marR="0" rtl="0" algn="l">
              <a:spcBef>
                <a:spcPts val="360"/>
              </a:spcBef>
              <a:buClr>
                <a:schemeClr val="accent3"/>
              </a:buClr>
              <a:buSzPct val="100000"/>
              <a:buFont typeface="Arial"/>
              <a:buChar char="•"/>
              <a:defRPr b="0" i="0" sz="1800" u="none" cap="none" strike="noStrike">
                <a:solidFill>
                  <a:schemeClr val="dk1"/>
                </a:solidFill>
                <a:latin typeface="Calibri"/>
                <a:ea typeface="Calibri"/>
                <a:cs typeface="Calibri"/>
                <a:sym typeface="Calibri"/>
              </a:defRPr>
            </a:lvl3pPr>
            <a:lvl4pPr indent="-137160" lvl="3" marL="1280160" marR="0" rtl="0" algn="l">
              <a:spcBef>
                <a:spcPts val="320"/>
              </a:spcBef>
              <a:buClr>
                <a:schemeClr val="accent4"/>
              </a:buClr>
              <a:buSzPct val="100000"/>
              <a:buFont typeface="Arial"/>
              <a:buChar char="•"/>
              <a:defRPr b="0" i="0" sz="1600" u="none" cap="none" strike="noStrike">
                <a:solidFill>
                  <a:schemeClr val="dk1"/>
                </a:solidFill>
                <a:latin typeface="Calibri"/>
                <a:ea typeface="Calibri"/>
                <a:cs typeface="Calibri"/>
                <a:sym typeface="Calibri"/>
              </a:defRPr>
            </a:lvl4pPr>
            <a:lvl5pPr indent="-132080" lvl="4" marL="1554480" marR="0" rtl="0" algn="l">
              <a:spcBef>
                <a:spcPts val="320"/>
              </a:spcBef>
              <a:buClr>
                <a:schemeClr val="accent5"/>
              </a:buClr>
              <a:buSzPct val="100000"/>
              <a:buFont typeface="Arial"/>
              <a:buChar char="•"/>
              <a:defRPr b="0" i="0" sz="1600" u="none" cap="none" strike="noStrike">
                <a:solidFill>
                  <a:schemeClr val="dk1"/>
                </a:solidFill>
                <a:latin typeface="Calibri"/>
                <a:ea typeface="Calibri"/>
                <a:cs typeface="Calibri"/>
                <a:sym typeface="Calibri"/>
              </a:defRPr>
            </a:lvl5pPr>
            <a:lvl6pPr indent="-86360" lvl="5" marL="1737360" marR="0" rtl="0" algn="l">
              <a:spcBef>
                <a:spcPts val="320"/>
              </a:spcBef>
              <a:buClr>
                <a:schemeClr val="accent1"/>
              </a:buClr>
              <a:buSzPct val="100000"/>
              <a:buFont typeface="Arial"/>
              <a:buChar char="•"/>
              <a:defRPr b="0" i="0" sz="1600" u="none" cap="none" strike="noStrike">
                <a:solidFill>
                  <a:schemeClr val="dk1"/>
                </a:solidFill>
                <a:latin typeface="Calibri"/>
                <a:ea typeface="Calibri"/>
                <a:cs typeface="Calibri"/>
                <a:sym typeface="Calibri"/>
              </a:defRPr>
            </a:lvl6pPr>
            <a:lvl7pPr indent="-91439" lvl="6" marL="1920240" marR="0" rtl="0" algn="l">
              <a:spcBef>
                <a:spcPts val="320"/>
              </a:spcBef>
              <a:buClr>
                <a:schemeClr val="accent2"/>
              </a:buClr>
              <a:buSzPct val="100000"/>
              <a:buFont typeface="Arial"/>
              <a:buChar char="•"/>
              <a:defRPr b="0" i="0" sz="1600" u="none" cap="none" strike="noStrike">
                <a:solidFill>
                  <a:schemeClr val="dk1"/>
                </a:solidFill>
                <a:latin typeface="Calibri"/>
                <a:ea typeface="Calibri"/>
                <a:cs typeface="Calibri"/>
                <a:sym typeface="Calibri"/>
              </a:defRPr>
            </a:lvl7pPr>
            <a:lvl8pPr indent="-83820" lvl="7" marL="2103120" marR="0" rtl="0" algn="l">
              <a:spcBef>
                <a:spcPts val="320"/>
              </a:spcBef>
              <a:buClr>
                <a:schemeClr val="accent3"/>
              </a:buClr>
              <a:buSzPct val="100000"/>
              <a:buFont typeface="Arial"/>
              <a:buChar char="•"/>
              <a:defRPr b="0" i="0" sz="1600" u="none" cap="none" strike="noStrike">
                <a:solidFill>
                  <a:schemeClr val="dk1"/>
                </a:solidFill>
                <a:latin typeface="Calibri"/>
                <a:ea typeface="Calibri"/>
                <a:cs typeface="Calibri"/>
                <a:sym typeface="Calibri"/>
              </a:defRPr>
            </a:lvl8pPr>
            <a:lvl9pPr indent="-88900" lvl="8" marL="2286000" marR="0" rtl="0" algn="l">
              <a:spcBef>
                <a:spcPts val="320"/>
              </a:spcBef>
              <a:buClr>
                <a:schemeClr val="accent4"/>
              </a:buClr>
              <a:buSzPct val="100000"/>
              <a:buFont typeface="Arial"/>
              <a:buChar char="•"/>
              <a:defRPr b="0" i="0" sz="1600" u="none" cap="none" strike="noStrike">
                <a:solidFill>
                  <a:schemeClr val="dk1"/>
                </a:solidFill>
                <a:latin typeface="Calibri"/>
                <a:ea typeface="Calibri"/>
                <a:cs typeface="Calibri"/>
                <a:sym typeface="Calibri"/>
              </a:defRPr>
            </a:lvl9pPr>
          </a:lstStyle>
          <a:p/>
        </p:txBody>
      </p:sp>
      <p:sp>
        <p:nvSpPr>
          <p:cNvPr id="48" name="Shape 48"/>
          <p:cNvSpPr txBox="1"/>
          <p:nvPr>
            <p:ph idx="10" type="dt"/>
          </p:nvPr>
        </p:nvSpPr>
        <p:spPr>
          <a:xfrm rot="-5400000">
            <a:off x="7551350" y="1645919"/>
            <a:ext cx="2438399" cy="365759"/>
          </a:xfrm>
          <a:prstGeom prst="rect">
            <a:avLst/>
          </a:prstGeom>
          <a:noFill/>
          <a:ln>
            <a:noFill/>
          </a:ln>
        </p:spPr>
        <p:txBody>
          <a:bodyPr anchorCtr="0" anchor="ctr" bIns="91425" lIns="91425" rIns="91425" tIns="91425"/>
          <a:lstStyle>
            <a:lvl1pPr indent="0" lvl="0" marL="0" marR="0" rtl="0" algn="l">
              <a:spcBef>
                <a:spcPts val="0"/>
              </a:spcBef>
              <a:buNone/>
              <a:defRPr b="0" i="0" sz="1200" u="none" cap="none" strike="noStrike">
                <a:solidFill>
                  <a:schemeClr val="lt2"/>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49" name="Shape 49"/>
          <p:cNvSpPr txBox="1"/>
          <p:nvPr>
            <p:ph idx="11" type="ftr"/>
          </p:nvPr>
        </p:nvSpPr>
        <p:spPr>
          <a:xfrm rot="-5400000">
            <a:off x="7586909" y="4048759"/>
            <a:ext cx="2367281" cy="365759"/>
          </a:xfrm>
          <a:prstGeom prst="rect">
            <a:avLst/>
          </a:prstGeom>
          <a:noFill/>
          <a:ln>
            <a:noFill/>
          </a:ln>
        </p:spPr>
        <p:txBody>
          <a:bodyPr anchorCtr="0" anchor="ctr" bIns="91425" lIns="91425" rIns="91425" tIns="91425"/>
          <a:lstStyle>
            <a:lvl1pPr indent="0" lvl="0" marL="0" marR="0" rtl="0" algn="r">
              <a:spcBef>
                <a:spcPts val="0"/>
              </a:spcBef>
              <a:buNone/>
              <a:defRPr b="0" i="0" sz="1200" u="none" cap="none" strike="noStrike">
                <a:solidFill>
                  <a:schemeClr val="lt2"/>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50" name="Shape 50"/>
          <p:cNvSpPr/>
          <p:nvPr>
            <p:ph idx="12" type="sldNum"/>
          </p:nvPr>
        </p:nvSpPr>
        <p:spPr>
          <a:xfrm>
            <a:off x="8531788" y="5648960"/>
            <a:ext cx="548639" cy="396240"/>
          </a:xfrm>
          <a:prstGeom prst="bracketPair">
            <a:avLst/>
          </a:prstGeom>
          <a:noFill/>
          <a:ln cap="flat" cmpd="sng" w="19050">
            <a:solidFill>
              <a:srgbClr val="FFFFFF"/>
            </a:solidFill>
            <a:prstDash val="solid"/>
            <a:round/>
            <a:headEnd len="med" w="med" type="none"/>
            <a:tailEnd len="med" w="med" type="none"/>
          </a:ln>
        </p:spPr>
        <p:txBody>
          <a:bodyPr anchorCtr="0" anchor="ctr" bIns="0" lIns="0" rIns="0" tIns="0">
            <a:noAutofit/>
          </a:bodyPr>
          <a:lstStyle/>
          <a:p>
            <a:pPr indent="0" lvl="0" marL="0" marR="0" rtl="0" algn="ctr">
              <a:spcBef>
                <a:spcPts val="0"/>
              </a:spcBef>
              <a:buSzPct val="25000"/>
              <a:buNone/>
            </a:pPr>
            <a:fld id="{00000000-1234-1234-1234-123412341234}" type="slidenum">
              <a:rPr b="0" i="0" lang="en-US" sz="1800" u="none" cap="none" strike="noStrike">
                <a:solidFill>
                  <a:srgbClr val="FFFFFF"/>
                </a:solidFill>
                <a:latin typeface="Calibri"/>
                <a:ea typeface="Calibri"/>
                <a:cs typeface="Calibri"/>
                <a:sym typeface="Calibri"/>
              </a:rPr>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51" name="Shape 51"/>
        <p:cNvGrpSpPr/>
        <p:nvPr/>
      </p:nvGrpSpPr>
      <p:grpSpPr>
        <a:xfrm>
          <a:off x="0" y="0"/>
          <a:ext cx="0" cy="0"/>
          <a:chOff x="0" y="0"/>
          <a:chExt cx="0" cy="0"/>
        </a:xfrm>
      </p:grpSpPr>
      <p:sp>
        <p:nvSpPr>
          <p:cNvPr id="52" name="Shape 52"/>
          <p:cNvSpPr txBox="1"/>
          <p:nvPr>
            <p:ph type="title"/>
          </p:nvPr>
        </p:nvSpPr>
        <p:spPr>
          <a:xfrm>
            <a:off x="457200" y="274637"/>
            <a:ext cx="7619999" cy="1143000"/>
          </a:xfrm>
          <a:prstGeom prst="rect">
            <a:avLst/>
          </a:prstGeom>
          <a:noFill/>
          <a:ln>
            <a:noFill/>
          </a:ln>
        </p:spPr>
        <p:txBody>
          <a:bodyPr anchorCtr="0" anchor="ctr" bIns="91425" lIns="91425" rIns="91425" tIns="91425"/>
          <a:lstStyle>
            <a:lvl1pPr indent="0" lvl="0" marL="0" marR="0" rtl="0" algn="l">
              <a:spcBef>
                <a:spcPts val="0"/>
              </a:spcBef>
              <a:buClr>
                <a:schemeClr val="dk2"/>
              </a:buClr>
              <a:buFont typeface="Cambria"/>
              <a:buNone/>
              <a:defRPr b="0" i="0" sz="4600" u="none" cap="none" strike="noStrike">
                <a:solidFill>
                  <a:schemeClr val="dk2"/>
                </a:solidFill>
                <a:latin typeface="Cambria"/>
                <a:ea typeface="Cambria"/>
                <a:cs typeface="Cambria"/>
                <a:sym typeface="Cambria"/>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53" name="Shape 53"/>
          <p:cNvSpPr txBox="1"/>
          <p:nvPr>
            <p:ph idx="10" type="dt"/>
          </p:nvPr>
        </p:nvSpPr>
        <p:spPr>
          <a:xfrm rot="-5400000">
            <a:off x="7551350" y="1645919"/>
            <a:ext cx="2438399" cy="365759"/>
          </a:xfrm>
          <a:prstGeom prst="rect">
            <a:avLst/>
          </a:prstGeom>
          <a:noFill/>
          <a:ln>
            <a:noFill/>
          </a:ln>
        </p:spPr>
        <p:txBody>
          <a:bodyPr anchorCtr="0" anchor="ctr" bIns="91425" lIns="91425" rIns="91425" tIns="91425"/>
          <a:lstStyle>
            <a:lvl1pPr indent="0" lvl="0" marL="0" marR="0" rtl="0" algn="l">
              <a:spcBef>
                <a:spcPts val="0"/>
              </a:spcBef>
              <a:buNone/>
              <a:defRPr b="0" i="0" sz="1200" u="none" cap="none" strike="noStrike">
                <a:solidFill>
                  <a:schemeClr val="lt2"/>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54" name="Shape 54"/>
          <p:cNvSpPr txBox="1"/>
          <p:nvPr>
            <p:ph idx="11" type="ftr"/>
          </p:nvPr>
        </p:nvSpPr>
        <p:spPr>
          <a:xfrm rot="-5400000">
            <a:off x="7586909" y="4048759"/>
            <a:ext cx="2367281" cy="365759"/>
          </a:xfrm>
          <a:prstGeom prst="rect">
            <a:avLst/>
          </a:prstGeom>
          <a:noFill/>
          <a:ln>
            <a:noFill/>
          </a:ln>
        </p:spPr>
        <p:txBody>
          <a:bodyPr anchorCtr="0" anchor="ctr" bIns="91425" lIns="91425" rIns="91425" tIns="91425"/>
          <a:lstStyle>
            <a:lvl1pPr indent="0" lvl="0" marL="0" marR="0" rtl="0" algn="r">
              <a:spcBef>
                <a:spcPts val="0"/>
              </a:spcBef>
              <a:buNone/>
              <a:defRPr b="0" i="0" sz="1200" u="none" cap="none" strike="noStrike">
                <a:solidFill>
                  <a:schemeClr val="lt2"/>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55" name="Shape 55"/>
          <p:cNvSpPr/>
          <p:nvPr>
            <p:ph idx="12" type="sldNum"/>
          </p:nvPr>
        </p:nvSpPr>
        <p:spPr>
          <a:xfrm>
            <a:off x="8531788" y="5648960"/>
            <a:ext cx="548639" cy="396240"/>
          </a:xfrm>
          <a:prstGeom prst="bracketPair">
            <a:avLst/>
          </a:prstGeom>
          <a:noFill/>
          <a:ln cap="flat" cmpd="sng" w="19050">
            <a:solidFill>
              <a:srgbClr val="FFFFFF"/>
            </a:solidFill>
            <a:prstDash val="solid"/>
            <a:round/>
            <a:headEnd len="med" w="med" type="none"/>
            <a:tailEnd len="med" w="med" type="none"/>
          </a:ln>
        </p:spPr>
        <p:txBody>
          <a:bodyPr anchorCtr="0" anchor="ctr" bIns="0" lIns="0" rIns="0" tIns="0">
            <a:noAutofit/>
          </a:bodyPr>
          <a:lstStyle/>
          <a:p>
            <a:pPr indent="0" lvl="0" marL="0" marR="0" rtl="0" algn="ctr">
              <a:spcBef>
                <a:spcPts val="0"/>
              </a:spcBef>
              <a:buSzPct val="25000"/>
              <a:buNone/>
            </a:pPr>
            <a:fld id="{00000000-1234-1234-1234-123412341234}" type="slidenum">
              <a:rPr b="0" i="0" lang="en-US" sz="1800" u="none" cap="none" strike="noStrike">
                <a:solidFill>
                  <a:srgbClr val="FFFFFF"/>
                </a:solidFill>
                <a:latin typeface="Calibri"/>
                <a:ea typeface="Calibri"/>
                <a:cs typeface="Calibri"/>
                <a:sym typeface="Calibri"/>
              </a:rPr>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56" name="Shape 56"/>
        <p:cNvGrpSpPr/>
        <p:nvPr/>
      </p:nvGrpSpPr>
      <p:grpSpPr>
        <a:xfrm>
          <a:off x="0" y="0"/>
          <a:ext cx="0" cy="0"/>
          <a:chOff x="0" y="0"/>
          <a:chExt cx="0" cy="0"/>
        </a:xfrm>
      </p:grpSpPr>
      <p:sp>
        <p:nvSpPr>
          <p:cNvPr id="57" name="Shape 57"/>
          <p:cNvSpPr txBox="1"/>
          <p:nvPr>
            <p:ph idx="10" type="dt"/>
          </p:nvPr>
        </p:nvSpPr>
        <p:spPr>
          <a:xfrm rot="-5400000">
            <a:off x="7551350" y="1645919"/>
            <a:ext cx="2438399" cy="365759"/>
          </a:xfrm>
          <a:prstGeom prst="rect">
            <a:avLst/>
          </a:prstGeom>
          <a:noFill/>
          <a:ln>
            <a:noFill/>
          </a:ln>
        </p:spPr>
        <p:txBody>
          <a:bodyPr anchorCtr="0" anchor="ctr" bIns="91425" lIns="91425" rIns="91425" tIns="91425"/>
          <a:lstStyle>
            <a:lvl1pPr indent="0" lvl="0" marL="0" marR="0" rtl="0" algn="l">
              <a:spcBef>
                <a:spcPts val="0"/>
              </a:spcBef>
              <a:buNone/>
              <a:defRPr b="0" i="0" sz="1200" u="none" cap="none" strike="noStrike">
                <a:solidFill>
                  <a:schemeClr val="lt2"/>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58" name="Shape 58"/>
          <p:cNvSpPr txBox="1"/>
          <p:nvPr>
            <p:ph idx="11" type="ftr"/>
          </p:nvPr>
        </p:nvSpPr>
        <p:spPr>
          <a:xfrm rot="-5400000">
            <a:off x="7586909" y="4048759"/>
            <a:ext cx="2367281" cy="365759"/>
          </a:xfrm>
          <a:prstGeom prst="rect">
            <a:avLst/>
          </a:prstGeom>
          <a:noFill/>
          <a:ln>
            <a:noFill/>
          </a:ln>
        </p:spPr>
        <p:txBody>
          <a:bodyPr anchorCtr="0" anchor="ctr" bIns="91425" lIns="91425" rIns="91425" tIns="91425"/>
          <a:lstStyle>
            <a:lvl1pPr indent="0" lvl="0" marL="0" marR="0" rtl="0" algn="r">
              <a:spcBef>
                <a:spcPts val="0"/>
              </a:spcBef>
              <a:buNone/>
              <a:defRPr b="0" i="0" sz="1200" u="none" cap="none" strike="noStrike">
                <a:solidFill>
                  <a:schemeClr val="lt2"/>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59" name="Shape 59"/>
          <p:cNvSpPr/>
          <p:nvPr>
            <p:ph idx="12" type="sldNum"/>
          </p:nvPr>
        </p:nvSpPr>
        <p:spPr>
          <a:xfrm>
            <a:off x="8531788" y="5648960"/>
            <a:ext cx="548639" cy="396240"/>
          </a:xfrm>
          <a:prstGeom prst="bracketPair">
            <a:avLst/>
          </a:prstGeom>
          <a:noFill/>
          <a:ln cap="flat" cmpd="sng" w="19050">
            <a:solidFill>
              <a:srgbClr val="FFFFFF"/>
            </a:solidFill>
            <a:prstDash val="solid"/>
            <a:round/>
            <a:headEnd len="med" w="med" type="none"/>
            <a:tailEnd len="med" w="med" type="none"/>
          </a:ln>
        </p:spPr>
        <p:txBody>
          <a:bodyPr anchorCtr="0" anchor="ctr" bIns="0" lIns="0" rIns="0" tIns="0">
            <a:noAutofit/>
          </a:bodyPr>
          <a:lstStyle/>
          <a:p>
            <a:pPr indent="0" lvl="0" marL="0" marR="0" rtl="0" algn="ctr">
              <a:spcBef>
                <a:spcPts val="0"/>
              </a:spcBef>
              <a:buSzPct val="25000"/>
              <a:buNone/>
            </a:pPr>
            <a:fld id="{00000000-1234-1234-1234-123412341234}" type="slidenum">
              <a:rPr b="0" i="0" lang="en-US" sz="1800" u="none" cap="none" strike="noStrike">
                <a:solidFill>
                  <a:srgbClr val="FFFFFF"/>
                </a:solidFill>
                <a:latin typeface="Calibri"/>
                <a:ea typeface="Calibri"/>
                <a:cs typeface="Calibri"/>
                <a:sym typeface="Calibri"/>
              </a:rPr>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Tx">
  <p:cSld name="Content with Caption">
    <p:spTree>
      <p:nvGrpSpPr>
        <p:cNvPr id="60" name="Shape 60"/>
        <p:cNvGrpSpPr/>
        <p:nvPr/>
      </p:nvGrpSpPr>
      <p:grpSpPr>
        <a:xfrm>
          <a:off x="0" y="0"/>
          <a:ext cx="0" cy="0"/>
          <a:chOff x="0" y="0"/>
          <a:chExt cx="0" cy="0"/>
        </a:xfrm>
      </p:grpSpPr>
      <p:sp>
        <p:nvSpPr>
          <p:cNvPr id="61" name="Shape 61"/>
          <p:cNvSpPr txBox="1"/>
          <p:nvPr>
            <p:ph type="title"/>
          </p:nvPr>
        </p:nvSpPr>
        <p:spPr>
          <a:xfrm>
            <a:off x="304801" y="5495544"/>
            <a:ext cx="7772400" cy="594359"/>
          </a:xfrm>
          <a:prstGeom prst="rect">
            <a:avLst/>
          </a:prstGeom>
          <a:noFill/>
          <a:ln>
            <a:noFill/>
          </a:ln>
        </p:spPr>
        <p:txBody>
          <a:bodyPr anchorCtr="0" anchor="b" bIns="91425" lIns="91425" rIns="91425" tIns="91425"/>
          <a:lstStyle>
            <a:lvl1pPr indent="0" lvl="0" marL="0" marR="0" rtl="0" algn="ctr">
              <a:spcBef>
                <a:spcPts val="0"/>
              </a:spcBef>
              <a:buClr>
                <a:schemeClr val="dk2"/>
              </a:buClr>
              <a:buFont typeface="Cambria"/>
              <a:buNone/>
              <a:defRPr b="1" i="0" sz="2200" u="none" cap="none" strike="noStrike">
                <a:solidFill>
                  <a:schemeClr val="dk2"/>
                </a:solidFill>
                <a:latin typeface="Cambria"/>
                <a:ea typeface="Cambria"/>
                <a:cs typeface="Cambria"/>
                <a:sym typeface="Cambria"/>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62" name="Shape 62"/>
          <p:cNvSpPr txBox="1"/>
          <p:nvPr>
            <p:ph idx="1" type="body"/>
          </p:nvPr>
        </p:nvSpPr>
        <p:spPr>
          <a:xfrm>
            <a:off x="304798" y="6096000"/>
            <a:ext cx="7772400" cy="609599"/>
          </a:xfrm>
          <a:prstGeom prst="rect">
            <a:avLst/>
          </a:prstGeom>
          <a:noFill/>
          <a:ln>
            <a:noFill/>
          </a:ln>
        </p:spPr>
        <p:txBody>
          <a:bodyPr anchorCtr="0" anchor="t" bIns="91425" lIns="91425" rIns="91425" tIns="91425"/>
          <a:lstStyle>
            <a:lvl1pPr indent="0" lvl="0" marL="0" marR="0" rtl="0" algn="ctr">
              <a:spcBef>
                <a:spcPts val="320"/>
              </a:spcBef>
              <a:buClr>
                <a:schemeClr val="accent1"/>
              </a:buClr>
              <a:buFont typeface="Arial"/>
              <a:buNone/>
              <a:defRPr b="0" i="0" sz="1600" u="none" cap="none" strike="noStrike">
                <a:solidFill>
                  <a:schemeClr val="dk1"/>
                </a:solidFill>
                <a:latin typeface="Calibri"/>
                <a:ea typeface="Calibri"/>
                <a:cs typeface="Calibri"/>
                <a:sym typeface="Calibri"/>
              </a:defRPr>
            </a:lvl1pPr>
            <a:lvl2pPr indent="0" lvl="1" marL="457200" marR="0" rtl="0" algn="l">
              <a:spcBef>
                <a:spcPts val="240"/>
              </a:spcBef>
              <a:buClr>
                <a:schemeClr val="accent2"/>
              </a:buClr>
              <a:buFont typeface="Arial"/>
              <a:buNone/>
              <a:defRPr b="0" i="0" sz="1200" u="none" cap="none" strike="noStrike">
                <a:solidFill>
                  <a:schemeClr val="dk1"/>
                </a:solidFill>
                <a:latin typeface="Calibri"/>
                <a:ea typeface="Calibri"/>
                <a:cs typeface="Calibri"/>
                <a:sym typeface="Calibri"/>
              </a:defRPr>
            </a:lvl2pPr>
            <a:lvl3pPr indent="0" lvl="2" marL="914400" marR="0" rtl="0" algn="l">
              <a:spcBef>
                <a:spcPts val="200"/>
              </a:spcBef>
              <a:buClr>
                <a:schemeClr val="accent3"/>
              </a:buClr>
              <a:buFont typeface="Arial"/>
              <a:buNone/>
              <a:defRPr b="0" i="0" sz="1000" u="none" cap="none" strike="noStrike">
                <a:solidFill>
                  <a:schemeClr val="dk1"/>
                </a:solidFill>
                <a:latin typeface="Calibri"/>
                <a:ea typeface="Calibri"/>
                <a:cs typeface="Calibri"/>
                <a:sym typeface="Calibri"/>
              </a:defRPr>
            </a:lvl3pPr>
            <a:lvl4pPr indent="0" lvl="3" marL="1371600" marR="0" rtl="0" algn="l">
              <a:spcBef>
                <a:spcPts val="180"/>
              </a:spcBef>
              <a:buClr>
                <a:schemeClr val="accent4"/>
              </a:buClr>
              <a:buFont typeface="Arial"/>
              <a:buNone/>
              <a:defRPr b="0" i="0" sz="900" u="none" cap="none" strike="noStrike">
                <a:solidFill>
                  <a:schemeClr val="dk1"/>
                </a:solidFill>
                <a:latin typeface="Calibri"/>
                <a:ea typeface="Calibri"/>
                <a:cs typeface="Calibri"/>
                <a:sym typeface="Calibri"/>
              </a:defRPr>
            </a:lvl4pPr>
            <a:lvl5pPr indent="0" lvl="4" marL="1828800" marR="0" rtl="0" algn="l">
              <a:spcBef>
                <a:spcPts val="180"/>
              </a:spcBef>
              <a:buClr>
                <a:schemeClr val="accent5"/>
              </a:buClr>
              <a:buFont typeface="Arial"/>
              <a:buNone/>
              <a:defRPr b="0" i="0" sz="900" u="none" cap="none" strike="noStrike">
                <a:solidFill>
                  <a:schemeClr val="dk1"/>
                </a:solidFill>
                <a:latin typeface="Calibri"/>
                <a:ea typeface="Calibri"/>
                <a:cs typeface="Calibri"/>
                <a:sym typeface="Calibri"/>
              </a:defRPr>
            </a:lvl5pPr>
            <a:lvl6pPr indent="0" lvl="5" marL="2286000" marR="0" rtl="0" algn="l">
              <a:spcBef>
                <a:spcPts val="180"/>
              </a:spcBef>
              <a:buClr>
                <a:schemeClr val="accent1"/>
              </a:buClr>
              <a:buFont typeface="Arial"/>
              <a:buNone/>
              <a:defRPr b="0" i="0" sz="900" u="none" cap="none" strike="noStrike">
                <a:solidFill>
                  <a:schemeClr val="dk1"/>
                </a:solidFill>
                <a:latin typeface="Calibri"/>
                <a:ea typeface="Calibri"/>
                <a:cs typeface="Calibri"/>
                <a:sym typeface="Calibri"/>
              </a:defRPr>
            </a:lvl6pPr>
            <a:lvl7pPr indent="0" lvl="6" marL="2743200" marR="0" rtl="0" algn="l">
              <a:spcBef>
                <a:spcPts val="180"/>
              </a:spcBef>
              <a:buClr>
                <a:schemeClr val="accent2"/>
              </a:buClr>
              <a:buFont typeface="Arial"/>
              <a:buNone/>
              <a:defRPr b="0" i="0" sz="900" u="none" cap="none" strike="noStrike">
                <a:solidFill>
                  <a:schemeClr val="dk1"/>
                </a:solidFill>
                <a:latin typeface="Calibri"/>
                <a:ea typeface="Calibri"/>
                <a:cs typeface="Calibri"/>
                <a:sym typeface="Calibri"/>
              </a:defRPr>
            </a:lvl7pPr>
            <a:lvl8pPr indent="0" lvl="7" marL="3200400" marR="0" rtl="0" algn="l">
              <a:spcBef>
                <a:spcPts val="180"/>
              </a:spcBef>
              <a:buClr>
                <a:schemeClr val="accent3"/>
              </a:buClr>
              <a:buFont typeface="Arial"/>
              <a:buNone/>
              <a:defRPr b="0" i="0" sz="900" u="none" cap="none" strike="noStrike">
                <a:solidFill>
                  <a:schemeClr val="dk1"/>
                </a:solidFill>
                <a:latin typeface="Calibri"/>
                <a:ea typeface="Calibri"/>
                <a:cs typeface="Calibri"/>
                <a:sym typeface="Calibri"/>
              </a:defRPr>
            </a:lvl8pPr>
            <a:lvl9pPr indent="0" lvl="8" marL="3657600" marR="0" rtl="0" algn="l">
              <a:spcBef>
                <a:spcPts val="180"/>
              </a:spcBef>
              <a:buClr>
                <a:schemeClr val="accent4"/>
              </a:buClr>
              <a:buFont typeface="Arial"/>
              <a:buNone/>
              <a:defRPr b="0" i="0" sz="900" u="none" cap="none" strike="noStrike">
                <a:solidFill>
                  <a:schemeClr val="dk1"/>
                </a:solidFill>
                <a:latin typeface="Calibri"/>
                <a:ea typeface="Calibri"/>
                <a:cs typeface="Calibri"/>
                <a:sym typeface="Calibri"/>
              </a:defRPr>
            </a:lvl9pPr>
          </a:lstStyle>
          <a:p/>
        </p:txBody>
      </p:sp>
      <p:sp>
        <p:nvSpPr>
          <p:cNvPr id="63" name="Shape 63"/>
          <p:cNvSpPr txBox="1"/>
          <p:nvPr>
            <p:ph idx="10" type="dt"/>
          </p:nvPr>
        </p:nvSpPr>
        <p:spPr>
          <a:xfrm rot="-5400000">
            <a:off x="7551350" y="1645919"/>
            <a:ext cx="2438399" cy="365759"/>
          </a:xfrm>
          <a:prstGeom prst="rect">
            <a:avLst/>
          </a:prstGeom>
          <a:noFill/>
          <a:ln>
            <a:noFill/>
          </a:ln>
        </p:spPr>
        <p:txBody>
          <a:bodyPr anchorCtr="0" anchor="ctr" bIns="91425" lIns="91425" rIns="91425" tIns="91425"/>
          <a:lstStyle>
            <a:lvl1pPr indent="0" lvl="0" marL="0" marR="0" rtl="0" algn="l">
              <a:spcBef>
                <a:spcPts val="0"/>
              </a:spcBef>
              <a:buNone/>
              <a:defRPr b="0" i="0" sz="1200" u="none" cap="none" strike="noStrike">
                <a:solidFill>
                  <a:schemeClr val="lt2"/>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64" name="Shape 64"/>
          <p:cNvSpPr txBox="1"/>
          <p:nvPr>
            <p:ph idx="11" type="ftr"/>
          </p:nvPr>
        </p:nvSpPr>
        <p:spPr>
          <a:xfrm rot="-5400000">
            <a:off x="7586909" y="4048759"/>
            <a:ext cx="2367281" cy="365759"/>
          </a:xfrm>
          <a:prstGeom prst="rect">
            <a:avLst/>
          </a:prstGeom>
          <a:noFill/>
          <a:ln>
            <a:noFill/>
          </a:ln>
        </p:spPr>
        <p:txBody>
          <a:bodyPr anchorCtr="0" anchor="ctr" bIns="91425" lIns="91425" rIns="91425" tIns="91425"/>
          <a:lstStyle>
            <a:lvl1pPr indent="0" lvl="0" marL="0" marR="0" rtl="0" algn="r">
              <a:spcBef>
                <a:spcPts val="0"/>
              </a:spcBef>
              <a:buNone/>
              <a:defRPr b="0" i="0" sz="1200" u="none" cap="none" strike="noStrike">
                <a:solidFill>
                  <a:schemeClr val="lt2"/>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65" name="Shape 65"/>
          <p:cNvSpPr/>
          <p:nvPr>
            <p:ph idx="12" type="sldNum"/>
          </p:nvPr>
        </p:nvSpPr>
        <p:spPr>
          <a:xfrm>
            <a:off x="8531788" y="5648960"/>
            <a:ext cx="548639" cy="396240"/>
          </a:xfrm>
          <a:prstGeom prst="bracketPair">
            <a:avLst/>
          </a:prstGeom>
          <a:noFill/>
          <a:ln cap="flat" cmpd="sng" w="19050">
            <a:solidFill>
              <a:srgbClr val="FFFFFF"/>
            </a:solidFill>
            <a:prstDash val="solid"/>
            <a:round/>
            <a:headEnd len="med" w="med" type="none"/>
            <a:tailEnd len="med" w="med" type="none"/>
          </a:ln>
        </p:spPr>
        <p:txBody>
          <a:bodyPr anchorCtr="0" anchor="ctr" bIns="0" lIns="0" rIns="0" tIns="0">
            <a:noAutofit/>
          </a:bodyPr>
          <a:lstStyle/>
          <a:p>
            <a:pPr indent="0" lvl="0" marL="0" marR="0" rtl="0" algn="ctr">
              <a:spcBef>
                <a:spcPts val="0"/>
              </a:spcBef>
              <a:buSzPct val="25000"/>
              <a:buNone/>
            </a:pPr>
            <a:fld id="{00000000-1234-1234-1234-123412341234}" type="slidenum">
              <a:rPr b="0" i="0" lang="en-US" sz="1800" u="none" cap="none" strike="noStrike">
                <a:solidFill>
                  <a:srgbClr val="FFFFFF"/>
                </a:solidFill>
                <a:latin typeface="Calibri"/>
                <a:ea typeface="Calibri"/>
                <a:cs typeface="Calibri"/>
                <a:sym typeface="Calibri"/>
              </a:rPr>
              <a:t>‹#›</a:t>
            </a:fld>
          </a:p>
        </p:txBody>
      </p:sp>
      <p:sp>
        <p:nvSpPr>
          <p:cNvPr id="66" name="Shape 66"/>
          <p:cNvSpPr txBox="1"/>
          <p:nvPr>
            <p:ph idx="2" type="body"/>
          </p:nvPr>
        </p:nvSpPr>
        <p:spPr>
          <a:xfrm>
            <a:off x="304800" y="381000"/>
            <a:ext cx="7772400" cy="4942839"/>
          </a:xfrm>
          <a:prstGeom prst="rect">
            <a:avLst/>
          </a:prstGeom>
          <a:noFill/>
          <a:ln>
            <a:noFill/>
          </a:ln>
        </p:spPr>
        <p:txBody>
          <a:bodyPr anchorCtr="0" anchor="t" bIns="91425" lIns="91425" rIns="91425" tIns="91425"/>
          <a:lstStyle>
            <a:lvl1pPr indent="-88900" lvl="0" marL="342900" marR="0" rtl="0" algn="l">
              <a:spcBef>
                <a:spcPts val="440"/>
              </a:spcBef>
              <a:buClr>
                <a:schemeClr val="accent1"/>
              </a:buClr>
              <a:buSzPct val="100000"/>
              <a:buFont typeface="Arial"/>
              <a:buChar char="•"/>
              <a:defRPr b="0" i="0" sz="2200" u="none" cap="none" strike="noStrike">
                <a:solidFill>
                  <a:schemeClr val="dk1"/>
                </a:solidFill>
                <a:latin typeface="Calibri"/>
                <a:ea typeface="Calibri"/>
                <a:cs typeface="Calibri"/>
                <a:sym typeface="Calibri"/>
              </a:defRPr>
            </a:lvl1pPr>
            <a:lvl2pPr indent="-106680" lvl="1" marL="640080" marR="0" rtl="0" algn="l">
              <a:spcBef>
                <a:spcPts val="400"/>
              </a:spcBef>
              <a:buClr>
                <a:schemeClr val="accent2"/>
              </a:buClr>
              <a:buSzPct val="100000"/>
              <a:buFont typeface="Arial"/>
              <a:buChar char="•"/>
              <a:defRPr b="0" i="0" sz="2000" u="none" cap="none" strike="noStrike">
                <a:solidFill>
                  <a:schemeClr val="dk1"/>
                </a:solidFill>
                <a:latin typeface="Calibri"/>
                <a:ea typeface="Calibri"/>
                <a:cs typeface="Calibri"/>
                <a:sym typeface="Calibri"/>
              </a:defRPr>
            </a:lvl2pPr>
            <a:lvl3pPr indent="-116839" lvl="2" marL="1005839" marR="0" rtl="0" algn="l">
              <a:spcBef>
                <a:spcPts val="360"/>
              </a:spcBef>
              <a:buClr>
                <a:schemeClr val="accent3"/>
              </a:buClr>
              <a:buSzPct val="100000"/>
              <a:buFont typeface="Arial"/>
              <a:buChar char="•"/>
              <a:defRPr b="0" i="0" sz="1800" u="none" cap="none" strike="noStrike">
                <a:solidFill>
                  <a:schemeClr val="dk1"/>
                </a:solidFill>
                <a:latin typeface="Calibri"/>
                <a:ea typeface="Calibri"/>
                <a:cs typeface="Calibri"/>
                <a:sym typeface="Calibri"/>
              </a:defRPr>
            </a:lvl3pPr>
            <a:lvl4pPr indent="-137160" lvl="3" marL="1280160" marR="0" rtl="0" algn="l">
              <a:spcBef>
                <a:spcPts val="320"/>
              </a:spcBef>
              <a:buClr>
                <a:schemeClr val="accent4"/>
              </a:buClr>
              <a:buSzPct val="100000"/>
              <a:buFont typeface="Arial"/>
              <a:buChar char="•"/>
              <a:defRPr b="0" i="0" sz="1600" u="none" cap="none" strike="noStrike">
                <a:solidFill>
                  <a:schemeClr val="dk1"/>
                </a:solidFill>
                <a:latin typeface="Calibri"/>
                <a:ea typeface="Calibri"/>
                <a:cs typeface="Calibri"/>
                <a:sym typeface="Calibri"/>
              </a:defRPr>
            </a:lvl4pPr>
            <a:lvl5pPr indent="-144780" lvl="4" marL="1554480" marR="0" rtl="0" algn="l">
              <a:spcBef>
                <a:spcPts val="280"/>
              </a:spcBef>
              <a:buClr>
                <a:schemeClr val="accent5"/>
              </a:buClr>
              <a:buSzPct val="100000"/>
              <a:buFont typeface="Arial"/>
              <a:buChar char="•"/>
              <a:defRPr b="0" i="0" sz="1400" u="none" cap="none" strike="noStrike">
                <a:solidFill>
                  <a:schemeClr val="dk1"/>
                </a:solidFill>
                <a:latin typeface="Calibri"/>
                <a:ea typeface="Calibri"/>
                <a:cs typeface="Calibri"/>
                <a:sym typeface="Calibri"/>
              </a:defRPr>
            </a:lvl5pPr>
            <a:lvl6pPr indent="-99060" lvl="5" marL="1737360" marR="0" rtl="0" algn="l">
              <a:spcBef>
                <a:spcPts val="280"/>
              </a:spcBef>
              <a:buClr>
                <a:schemeClr val="accent1"/>
              </a:buClr>
              <a:buSzPct val="100000"/>
              <a:buFont typeface="Arial"/>
              <a:buChar char="•"/>
              <a:defRPr b="0" i="0" sz="1400" u="none" cap="none" strike="noStrike">
                <a:solidFill>
                  <a:schemeClr val="dk1"/>
                </a:solidFill>
                <a:latin typeface="Calibri"/>
                <a:ea typeface="Calibri"/>
                <a:cs typeface="Calibri"/>
                <a:sym typeface="Calibri"/>
              </a:defRPr>
            </a:lvl6pPr>
            <a:lvl7pPr indent="-104139" lvl="6" marL="1920240" marR="0" rtl="0" algn="l">
              <a:spcBef>
                <a:spcPts val="280"/>
              </a:spcBef>
              <a:buClr>
                <a:schemeClr val="accent2"/>
              </a:buClr>
              <a:buSzPct val="100000"/>
              <a:buFont typeface="Arial"/>
              <a:buChar char="•"/>
              <a:defRPr b="0" i="0" sz="1400" u="none" cap="none" strike="noStrike">
                <a:solidFill>
                  <a:schemeClr val="dk1"/>
                </a:solidFill>
                <a:latin typeface="Calibri"/>
                <a:ea typeface="Calibri"/>
                <a:cs typeface="Calibri"/>
                <a:sym typeface="Calibri"/>
              </a:defRPr>
            </a:lvl7pPr>
            <a:lvl8pPr indent="-96520" lvl="7" marL="2103120" marR="0" rtl="0" algn="l">
              <a:spcBef>
                <a:spcPts val="280"/>
              </a:spcBef>
              <a:buClr>
                <a:schemeClr val="accent3"/>
              </a:buClr>
              <a:buSzPct val="100000"/>
              <a:buFont typeface="Arial"/>
              <a:buChar char="•"/>
              <a:defRPr b="0" i="0" sz="1400" u="none" cap="none" strike="noStrike">
                <a:solidFill>
                  <a:schemeClr val="dk1"/>
                </a:solidFill>
                <a:latin typeface="Calibri"/>
                <a:ea typeface="Calibri"/>
                <a:cs typeface="Calibri"/>
                <a:sym typeface="Calibri"/>
              </a:defRPr>
            </a:lvl8pPr>
            <a:lvl9pPr indent="-101600" lvl="8" marL="2286000" marR="0" rtl="0" algn="l">
              <a:spcBef>
                <a:spcPts val="280"/>
              </a:spcBef>
              <a:buClr>
                <a:schemeClr val="accent4"/>
              </a:buClr>
              <a:buSzPct val="100000"/>
              <a:buFont typeface="Arial"/>
              <a:buChar char="•"/>
              <a:defRPr b="0" i="0" sz="14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picTx">
  <p:cSld name="Picture with Caption">
    <p:spTree>
      <p:nvGrpSpPr>
        <p:cNvPr id="67" name="Shape 67"/>
        <p:cNvGrpSpPr/>
        <p:nvPr/>
      </p:nvGrpSpPr>
      <p:grpSpPr>
        <a:xfrm>
          <a:off x="0" y="0"/>
          <a:ext cx="0" cy="0"/>
          <a:chOff x="0" y="0"/>
          <a:chExt cx="0" cy="0"/>
        </a:xfrm>
      </p:grpSpPr>
      <p:sp>
        <p:nvSpPr>
          <p:cNvPr id="68" name="Shape 68"/>
          <p:cNvSpPr txBox="1"/>
          <p:nvPr>
            <p:ph type="title"/>
          </p:nvPr>
        </p:nvSpPr>
        <p:spPr>
          <a:xfrm>
            <a:off x="301752" y="5495278"/>
            <a:ext cx="7772400" cy="594625"/>
          </a:xfrm>
          <a:prstGeom prst="rect">
            <a:avLst/>
          </a:prstGeom>
          <a:noFill/>
          <a:ln>
            <a:noFill/>
          </a:ln>
        </p:spPr>
        <p:txBody>
          <a:bodyPr anchorCtr="0" anchor="b" bIns="91425" lIns="91425" rIns="91425" tIns="91425"/>
          <a:lstStyle>
            <a:lvl1pPr indent="0" lvl="0" marL="0" marR="0" rtl="0" algn="ctr">
              <a:spcBef>
                <a:spcPts val="0"/>
              </a:spcBef>
              <a:buClr>
                <a:schemeClr val="dk2"/>
              </a:buClr>
              <a:buFont typeface="Cambria"/>
              <a:buNone/>
              <a:defRPr b="1" i="0" sz="2200" u="none" cap="none" strike="noStrike">
                <a:solidFill>
                  <a:schemeClr val="dk2"/>
                </a:solidFill>
                <a:latin typeface="Cambria"/>
                <a:ea typeface="Cambria"/>
                <a:cs typeface="Cambria"/>
                <a:sym typeface="Cambria"/>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69" name="Shape 69"/>
          <p:cNvSpPr/>
          <p:nvPr>
            <p:ph idx="2" type="pic"/>
          </p:nvPr>
        </p:nvSpPr>
        <p:spPr>
          <a:xfrm>
            <a:off x="0" y="0"/>
            <a:ext cx="8458200" cy="5486399"/>
          </a:xfrm>
          <a:prstGeom prst="rect">
            <a:avLst/>
          </a:prstGeom>
          <a:noFill/>
          <a:ln>
            <a:noFill/>
          </a:ln>
        </p:spPr>
        <p:txBody>
          <a:bodyPr anchorCtr="0" anchor="t" bIns="91425" lIns="91425" rIns="91425" tIns="91425"/>
          <a:lstStyle>
            <a:lvl1pPr indent="0" lvl="0" marL="0" marR="0" rtl="0" algn="l">
              <a:spcBef>
                <a:spcPts val="640"/>
              </a:spcBef>
              <a:buClr>
                <a:schemeClr val="accent1"/>
              </a:buClr>
              <a:buFont typeface="Arial"/>
              <a:buNone/>
              <a:defRPr b="0" i="0" sz="3200" u="none" cap="none" strike="noStrike">
                <a:solidFill>
                  <a:schemeClr val="dk1"/>
                </a:solidFill>
                <a:latin typeface="Calibri"/>
                <a:ea typeface="Calibri"/>
                <a:cs typeface="Calibri"/>
                <a:sym typeface="Calibri"/>
              </a:defRPr>
            </a:lvl1pPr>
            <a:lvl2pPr indent="0" lvl="1" marL="457200" marR="0" rtl="0" algn="l">
              <a:spcBef>
                <a:spcPts val="560"/>
              </a:spcBef>
              <a:buClr>
                <a:schemeClr val="accent2"/>
              </a:buClr>
              <a:buFont typeface="Arial"/>
              <a:buNone/>
              <a:defRPr b="0" i="0" sz="2800" u="none" cap="none" strike="noStrike">
                <a:solidFill>
                  <a:schemeClr val="dk1"/>
                </a:solidFill>
                <a:latin typeface="Calibri"/>
                <a:ea typeface="Calibri"/>
                <a:cs typeface="Calibri"/>
                <a:sym typeface="Calibri"/>
              </a:defRPr>
            </a:lvl2pPr>
            <a:lvl3pPr indent="0" lvl="2" marL="914400" marR="0" rtl="0" algn="l">
              <a:spcBef>
                <a:spcPts val="480"/>
              </a:spcBef>
              <a:buClr>
                <a:schemeClr val="accent3"/>
              </a:buClr>
              <a:buFont typeface="Arial"/>
              <a:buNone/>
              <a:defRPr b="0" i="0" sz="2400" u="none" cap="none" strike="noStrike">
                <a:solidFill>
                  <a:schemeClr val="dk1"/>
                </a:solidFill>
                <a:latin typeface="Calibri"/>
                <a:ea typeface="Calibri"/>
                <a:cs typeface="Calibri"/>
                <a:sym typeface="Calibri"/>
              </a:defRPr>
            </a:lvl3pPr>
            <a:lvl4pPr indent="0" lvl="3" marL="1371600" marR="0" rtl="0" algn="l">
              <a:spcBef>
                <a:spcPts val="400"/>
              </a:spcBef>
              <a:buClr>
                <a:schemeClr val="accent4"/>
              </a:buClr>
              <a:buFont typeface="Arial"/>
              <a:buNone/>
              <a:defRPr b="0" i="0" sz="2000" u="none" cap="none" strike="noStrike">
                <a:solidFill>
                  <a:schemeClr val="dk1"/>
                </a:solidFill>
                <a:latin typeface="Calibri"/>
                <a:ea typeface="Calibri"/>
                <a:cs typeface="Calibri"/>
                <a:sym typeface="Calibri"/>
              </a:defRPr>
            </a:lvl4pPr>
            <a:lvl5pPr indent="0" lvl="4" marL="1828800" marR="0" rtl="0" algn="l">
              <a:spcBef>
                <a:spcPts val="400"/>
              </a:spcBef>
              <a:buClr>
                <a:schemeClr val="accent5"/>
              </a:buClr>
              <a:buFont typeface="Arial"/>
              <a:buNone/>
              <a:defRPr b="0" i="0" sz="2000" u="none" cap="none" strike="noStrike">
                <a:solidFill>
                  <a:schemeClr val="dk1"/>
                </a:solidFill>
                <a:latin typeface="Calibri"/>
                <a:ea typeface="Calibri"/>
                <a:cs typeface="Calibri"/>
                <a:sym typeface="Calibri"/>
              </a:defRPr>
            </a:lvl5pPr>
            <a:lvl6pPr indent="0" lvl="5" marL="2286000" marR="0" rtl="0" algn="l">
              <a:spcBef>
                <a:spcPts val="400"/>
              </a:spcBef>
              <a:buClr>
                <a:schemeClr val="accent1"/>
              </a:buClr>
              <a:buFont typeface="Arial"/>
              <a:buNone/>
              <a:defRPr b="0" i="0" sz="2000" u="none" cap="none" strike="noStrike">
                <a:solidFill>
                  <a:schemeClr val="dk1"/>
                </a:solidFill>
                <a:latin typeface="Calibri"/>
                <a:ea typeface="Calibri"/>
                <a:cs typeface="Calibri"/>
                <a:sym typeface="Calibri"/>
              </a:defRPr>
            </a:lvl6pPr>
            <a:lvl7pPr indent="0" lvl="6" marL="2743200" marR="0" rtl="0" algn="l">
              <a:spcBef>
                <a:spcPts val="400"/>
              </a:spcBef>
              <a:buClr>
                <a:schemeClr val="accent2"/>
              </a:buClr>
              <a:buFont typeface="Arial"/>
              <a:buNone/>
              <a:defRPr b="0" i="0" sz="2000" u="none" cap="none" strike="noStrike">
                <a:solidFill>
                  <a:schemeClr val="dk1"/>
                </a:solidFill>
                <a:latin typeface="Calibri"/>
                <a:ea typeface="Calibri"/>
                <a:cs typeface="Calibri"/>
                <a:sym typeface="Calibri"/>
              </a:defRPr>
            </a:lvl7pPr>
            <a:lvl8pPr indent="0" lvl="7" marL="3200400" marR="0" rtl="0" algn="l">
              <a:spcBef>
                <a:spcPts val="400"/>
              </a:spcBef>
              <a:buClr>
                <a:schemeClr val="accent3"/>
              </a:buClr>
              <a:buFont typeface="Arial"/>
              <a:buNone/>
              <a:defRPr b="0" i="0" sz="2000" u="none" cap="none" strike="noStrike">
                <a:solidFill>
                  <a:schemeClr val="dk1"/>
                </a:solidFill>
                <a:latin typeface="Calibri"/>
                <a:ea typeface="Calibri"/>
                <a:cs typeface="Calibri"/>
                <a:sym typeface="Calibri"/>
              </a:defRPr>
            </a:lvl8pPr>
            <a:lvl9pPr indent="0" lvl="8" marL="3657600" marR="0" rtl="0" algn="l">
              <a:spcBef>
                <a:spcPts val="400"/>
              </a:spcBef>
              <a:buClr>
                <a:schemeClr val="accent4"/>
              </a:buClr>
              <a:buFont typeface="Arial"/>
              <a:buNone/>
              <a:defRPr b="0" i="0" sz="2000" u="none" cap="none" strike="noStrike">
                <a:solidFill>
                  <a:schemeClr val="dk1"/>
                </a:solidFill>
                <a:latin typeface="Calibri"/>
                <a:ea typeface="Calibri"/>
                <a:cs typeface="Calibri"/>
                <a:sym typeface="Calibri"/>
              </a:defRPr>
            </a:lvl9pPr>
          </a:lstStyle>
          <a:p/>
        </p:txBody>
      </p:sp>
      <p:sp>
        <p:nvSpPr>
          <p:cNvPr id="70" name="Shape 70"/>
          <p:cNvSpPr txBox="1"/>
          <p:nvPr>
            <p:ph idx="1" type="body"/>
          </p:nvPr>
        </p:nvSpPr>
        <p:spPr>
          <a:xfrm>
            <a:off x="301752" y="6096000"/>
            <a:ext cx="7772400" cy="612648"/>
          </a:xfrm>
          <a:prstGeom prst="rect">
            <a:avLst/>
          </a:prstGeom>
          <a:noFill/>
          <a:ln>
            <a:noFill/>
          </a:ln>
        </p:spPr>
        <p:txBody>
          <a:bodyPr anchorCtr="0" anchor="t" bIns="91425" lIns="91425" rIns="91425" tIns="91425"/>
          <a:lstStyle>
            <a:lvl1pPr indent="0" lvl="0" marL="0" marR="0" rtl="0" algn="ctr">
              <a:spcBef>
                <a:spcPts val="320"/>
              </a:spcBef>
              <a:buClr>
                <a:schemeClr val="accent1"/>
              </a:buClr>
              <a:buFont typeface="Arial"/>
              <a:buNone/>
              <a:defRPr b="0" i="0" sz="1600" u="none" cap="none" strike="noStrike">
                <a:solidFill>
                  <a:schemeClr val="dk1"/>
                </a:solidFill>
                <a:latin typeface="Calibri"/>
                <a:ea typeface="Calibri"/>
                <a:cs typeface="Calibri"/>
                <a:sym typeface="Calibri"/>
              </a:defRPr>
            </a:lvl1pPr>
            <a:lvl2pPr indent="0" lvl="1" marL="457200" marR="0" rtl="0" algn="l">
              <a:spcBef>
                <a:spcPts val="240"/>
              </a:spcBef>
              <a:buClr>
                <a:schemeClr val="accent2"/>
              </a:buClr>
              <a:buFont typeface="Arial"/>
              <a:buNone/>
              <a:defRPr b="0" i="0" sz="1200" u="none" cap="none" strike="noStrike">
                <a:solidFill>
                  <a:schemeClr val="dk1"/>
                </a:solidFill>
                <a:latin typeface="Calibri"/>
                <a:ea typeface="Calibri"/>
                <a:cs typeface="Calibri"/>
                <a:sym typeface="Calibri"/>
              </a:defRPr>
            </a:lvl2pPr>
            <a:lvl3pPr indent="0" lvl="2" marL="914400" marR="0" rtl="0" algn="l">
              <a:spcBef>
                <a:spcPts val="200"/>
              </a:spcBef>
              <a:buClr>
                <a:schemeClr val="accent3"/>
              </a:buClr>
              <a:buFont typeface="Arial"/>
              <a:buNone/>
              <a:defRPr b="0" i="0" sz="1000" u="none" cap="none" strike="noStrike">
                <a:solidFill>
                  <a:schemeClr val="dk1"/>
                </a:solidFill>
                <a:latin typeface="Calibri"/>
                <a:ea typeface="Calibri"/>
                <a:cs typeface="Calibri"/>
                <a:sym typeface="Calibri"/>
              </a:defRPr>
            </a:lvl3pPr>
            <a:lvl4pPr indent="0" lvl="3" marL="1371600" marR="0" rtl="0" algn="l">
              <a:spcBef>
                <a:spcPts val="180"/>
              </a:spcBef>
              <a:buClr>
                <a:schemeClr val="accent4"/>
              </a:buClr>
              <a:buFont typeface="Arial"/>
              <a:buNone/>
              <a:defRPr b="0" i="0" sz="900" u="none" cap="none" strike="noStrike">
                <a:solidFill>
                  <a:schemeClr val="dk1"/>
                </a:solidFill>
                <a:latin typeface="Calibri"/>
                <a:ea typeface="Calibri"/>
                <a:cs typeface="Calibri"/>
                <a:sym typeface="Calibri"/>
              </a:defRPr>
            </a:lvl4pPr>
            <a:lvl5pPr indent="0" lvl="4" marL="1828800" marR="0" rtl="0" algn="l">
              <a:spcBef>
                <a:spcPts val="180"/>
              </a:spcBef>
              <a:buClr>
                <a:schemeClr val="accent5"/>
              </a:buClr>
              <a:buFont typeface="Arial"/>
              <a:buNone/>
              <a:defRPr b="0" i="0" sz="900" u="none" cap="none" strike="noStrike">
                <a:solidFill>
                  <a:schemeClr val="dk1"/>
                </a:solidFill>
                <a:latin typeface="Calibri"/>
                <a:ea typeface="Calibri"/>
                <a:cs typeface="Calibri"/>
                <a:sym typeface="Calibri"/>
              </a:defRPr>
            </a:lvl5pPr>
            <a:lvl6pPr indent="0" lvl="5" marL="2286000" marR="0" rtl="0" algn="l">
              <a:spcBef>
                <a:spcPts val="180"/>
              </a:spcBef>
              <a:buClr>
                <a:schemeClr val="accent1"/>
              </a:buClr>
              <a:buFont typeface="Arial"/>
              <a:buNone/>
              <a:defRPr b="0" i="0" sz="900" u="none" cap="none" strike="noStrike">
                <a:solidFill>
                  <a:schemeClr val="dk1"/>
                </a:solidFill>
                <a:latin typeface="Calibri"/>
                <a:ea typeface="Calibri"/>
                <a:cs typeface="Calibri"/>
                <a:sym typeface="Calibri"/>
              </a:defRPr>
            </a:lvl6pPr>
            <a:lvl7pPr indent="0" lvl="6" marL="2743200" marR="0" rtl="0" algn="l">
              <a:spcBef>
                <a:spcPts val="180"/>
              </a:spcBef>
              <a:buClr>
                <a:schemeClr val="accent2"/>
              </a:buClr>
              <a:buFont typeface="Arial"/>
              <a:buNone/>
              <a:defRPr b="0" i="0" sz="900" u="none" cap="none" strike="noStrike">
                <a:solidFill>
                  <a:schemeClr val="dk1"/>
                </a:solidFill>
                <a:latin typeface="Calibri"/>
                <a:ea typeface="Calibri"/>
                <a:cs typeface="Calibri"/>
                <a:sym typeface="Calibri"/>
              </a:defRPr>
            </a:lvl7pPr>
            <a:lvl8pPr indent="0" lvl="7" marL="3200400" marR="0" rtl="0" algn="l">
              <a:spcBef>
                <a:spcPts val="180"/>
              </a:spcBef>
              <a:buClr>
                <a:schemeClr val="accent3"/>
              </a:buClr>
              <a:buFont typeface="Arial"/>
              <a:buNone/>
              <a:defRPr b="0" i="0" sz="900" u="none" cap="none" strike="noStrike">
                <a:solidFill>
                  <a:schemeClr val="dk1"/>
                </a:solidFill>
                <a:latin typeface="Calibri"/>
                <a:ea typeface="Calibri"/>
                <a:cs typeface="Calibri"/>
                <a:sym typeface="Calibri"/>
              </a:defRPr>
            </a:lvl8pPr>
            <a:lvl9pPr indent="0" lvl="8" marL="3657600" marR="0" rtl="0" algn="l">
              <a:spcBef>
                <a:spcPts val="180"/>
              </a:spcBef>
              <a:buClr>
                <a:schemeClr val="accent4"/>
              </a:buClr>
              <a:buFont typeface="Arial"/>
              <a:buNone/>
              <a:defRPr b="0" i="0" sz="900" u="none" cap="none" strike="noStrike">
                <a:solidFill>
                  <a:schemeClr val="dk1"/>
                </a:solidFill>
                <a:latin typeface="Calibri"/>
                <a:ea typeface="Calibri"/>
                <a:cs typeface="Calibri"/>
                <a:sym typeface="Calibri"/>
              </a:defRPr>
            </a:lvl9pPr>
          </a:lstStyle>
          <a:p/>
        </p:txBody>
      </p:sp>
      <p:sp>
        <p:nvSpPr>
          <p:cNvPr id="71" name="Shape 71"/>
          <p:cNvSpPr txBox="1"/>
          <p:nvPr>
            <p:ph idx="10" type="dt"/>
          </p:nvPr>
        </p:nvSpPr>
        <p:spPr>
          <a:xfrm rot="-5400000">
            <a:off x="7551350" y="1645919"/>
            <a:ext cx="2438399" cy="365759"/>
          </a:xfrm>
          <a:prstGeom prst="rect">
            <a:avLst/>
          </a:prstGeom>
          <a:noFill/>
          <a:ln>
            <a:noFill/>
          </a:ln>
        </p:spPr>
        <p:txBody>
          <a:bodyPr anchorCtr="0" anchor="ctr" bIns="91425" lIns="91425" rIns="91425" tIns="91425"/>
          <a:lstStyle>
            <a:lvl1pPr indent="0" lvl="0" marL="0" marR="0" rtl="0" algn="l">
              <a:spcBef>
                <a:spcPts val="0"/>
              </a:spcBef>
              <a:buNone/>
              <a:defRPr b="0" i="0" sz="1200" u="none" cap="none" strike="noStrike">
                <a:solidFill>
                  <a:schemeClr val="lt2"/>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72" name="Shape 72"/>
          <p:cNvSpPr/>
          <p:nvPr>
            <p:ph idx="12" type="sldNum"/>
          </p:nvPr>
        </p:nvSpPr>
        <p:spPr>
          <a:xfrm>
            <a:off x="8531788" y="5648960"/>
            <a:ext cx="548639" cy="396240"/>
          </a:xfrm>
          <a:prstGeom prst="bracketPair">
            <a:avLst/>
          </a:prstGeom>
          <a:noFill/>
          <a:ln cap="flat" cmpd="sng" w="19050">
            <a:solidFill>
              <a:srgbClr val="FFFFFF"/>
            </a:solidFill>
            <a:prstDash val="solid"/>
            <a:round/>
            <a:headEnd len="med" w="med" type="none"/>
            <a:tailEnd len="med" w="med" type="none"/>
          </a:ln>
        </p:spPr>
        <p:txBody>
          <a:bodyPr anchorCtr="0" anchor="ctr" bIns="0" lIns="0" rIns="0" tIns="0">
            <a:noAutofit/>
          </a:bodyPr>
          <a:lstStyle/>
          <a:p>
            <a:pPr indent="0" lvl="0" marL="0" marR="0" rtl="0" algn="ctr">
              <a:spcBef>
                <a:spcPts val="0"/>
              </a:spcBef>
              <a:buSzPct val="25000"/>
              <a:buNone/>
            </a:pPr>
            <a:fld id="{00000000-1234-1234-1234-123412341234}" type="slidenum">
              <a:rPr b="0" i="0" lang="en-US" sz="1800" u="none" cap="none" strike="noStrike">
                <a:solidFill>
                  <a:srgbClr val="FFFFFF"/>
                </a:solidFill>
                <a:latin typeface="Calibri"/>
                <a:ea typeface="Calibri"/>
                <a:cs typeface="Calibri"/>
                <a:sym typeface="Calibri"/>
              </a:rPr>
              <a:t>‹#›</a:t>
            </a:fld>
          </a:p>
        </p:txBody>
      </p:sp>
      <p:sp>
        <p:nvSpPr>
          <p:cNvPr id="73" name="Shape 73"/>
          <p:cNvSpPr txBox="1"/>
          <p:nvPr>
            <p:ph idx="11" type="ftr"/>
          </p:nvPr>
        </p:nvSpPr>
        <p:spPr>
          <a:xfrm rot="-5400000">
            <a:off x="7586909" y="4048759"/>
            <a:ext cx="2367281" cy="365759"/>
          </a:xfrm>
          <a:prstGeom prst="rect">
            <a:avLst/>
          </a:prstGeom>
          <a:noFill/>
          <a:ln>
            <a:noFill/>
          </a:ln>
        </p:spPr>
        <p:txBody>
          <a:bodyPr anchorCtr="0" anchor="ctr" bIns="91425" lIns="91425" rIns="91425" tIns="91425"/>
          <a:lstStyle>
            <a:lvl1pPr indent="0" lvl="0" marL="0" marR="0" rtl="0" algn="r">
              <a:spcBef>
                <a:spcPts val="0"/>
              </a:spcBef>
              <a:buNone/>
              <a:defRPr b="0" i="0" sz="1200" u="none" cap="none" strike="noStrike">
                <a:solidFill>
                  <a:schemeClr val="lt2"/>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gradFill>
          <a:gsLst>
            <a:gs pos="0">
              <a:schemeClr val="lt1"/>
            </a:gs>
            <a:gs pos="75000">
              <a:schemeClr val="lt1"/>
            </a:gs>
            <a:gs pos="100000">
              <a:srgbClr val="D8D8D8"/>
            </a:gs>
          </a:gsLst>
          <a:path path="circle">
            <a:fillToRect b="50%" l="50%" r="50%" t="50%"/>
          </a:path>
          <a:tileRect/>
        </a:gradFill>
      </p:bgPr>
    </p:bg>
    <p:spTree>
      <p:nvGrpSpPr>
        <p:cNvPr id="9" name="Shape 9"/>
        <p:cNvGrpSpPr/>
        <p:nvPr/>
      </p:nvGrpSpPr>
      <p:grpSpPr>
        <a:xfrm>
          <a:off x="0" y="0"/>
          <a:ext cx="0" cy="0"/>
          <a:chOff x="0" y="0"/>
          <a:chExt cx="0" cy="0"/>
        </a:xfrm>
      </p:grpSpPr>
      <p:sp>
        <p:nvSpPr>
          <p:cNvPr id="10" name="Shape 10"/>
          <p:cNvSpPr txBox="1"/>
          <p:nvPr>
            <p:ph type="title"/>
          </p:nvPr>
        </p:nvSpPr>
        <p:spPr>
          <a:xfrm>
            <a:off x="457200" y="274637"/>
            <a:ext cx="7619999" cy="1143000"/>
          </a:xfrm>
          <a:prstGeom prst="rect">
            <a:avLst/>
          </a:prstGeom>
          <a:noFill/>
          <a:ln>
            <a:noFill/>
          </a:ln>
        </p:spPr>
        <p:txBody>
          <a:bodyPr anchorCtr="0" anchor="ctr" bIns="91425" lIns="91425" rIns="91425" tIns="91425"/>
          <a:lstStyle>
            <a:lvl1pPr indent="0" lvl="0" marL="0" marR="0" rtl="0" algn="l">
              <a:spcBef>
                <a:spcPts val="0"/>
              </a:spcBef>
              <a:buClr>
                <a:schemeClr val="dk2"/>
              </a:buClr>
              <a:buFont typeface="Cambria"/>
              <a:buNone/>
              <a:defRPr b="0" i="0" sz="4600" u="none" cap="none" strike="noStrike">
                <a:solidFill>
                  <a:schemeClr val="dk2"/>
                </a:solidFill>
                <a:latin typeface="Cambria"/>
                <a:ea typeface="Cambria"/>
                <a:cs typeface="Cambria"/>
                <a:sym typeface="Cambria"/>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11" name="Shape 11"/>
          <p:cNvSpPr txBox="1"/>
          <p:nvPr>
            <p:ph idx="1" type="body"/>
          </p:nvPr>
        </p:nvSpPr>
        <p:spPr>
          <a:xfrm>
            <a:off x="457200" y="1600200"/>
            <a:ext cx="7619999" cy="4800600"/>
          </a:xfrm>
          <a:prstGeom prst="rect">
            <a:avLst/>
          </a:prstGeom>
          <a:noFill/>
          <a:ln>
            <a:noFill/>
          </a:ln>
        </p:spPr>
        <p:txBody>
          <a:bodyPr anchorCtr="0" anchor="t" bIns="91425" lIns="91425" rIns="91425" tIns="91425"/>
          <a:lstStyle>
            <a:lvl1pPr indent="-88900" lvl="0" marL="342900" marR="0" rtl="0" algn="l">
              <a:spcBef>
                <a:spcPts val="440"/>
              </a:spcBef>
              <a:buClr>
                <a:schemeClr val="accent1"/>
              </a:buClr>
              <a:buSzPct val="100000"/>
              <a:buFont typeface="Arial"/>
              <a:buChar char="•"/>
              <a:defRPr b="0" i="0" sz="2200" u="none" cap="none" strike="noStrike">
                <a:solidFill>
                  <a:schemeClr val="dk1"/>
                </a:solidFill>
                <a:latin typeface="Calibri"/>
                <a:ea typeface="Calibri"/>
                <a:cs typeface="Calibri"/>
                <a:sym typeface="Calibri"/>
              </a:defRPr>
            </a:lvl1pPr>
            <a:lvl2pPr indent="-106680" lvl="1" marL="640080" marR="0" rtl="0" algn="l">
              <a:spcBef>
                <a:spcPts val="400"/>
              </a:spcBef>
              <a:buClr>
                <a:schemeClr val="accent2"/>
              </a:buClr>
              <a:buSzPct val="100000"/>
              <a:buFont typeface="Arial"/>
              <a:buChar char="•"/>
              <a:defRPr b="0" i="0" sz="2000" u="none" cap="none" strike="noStrike">
                <a:solidFill>
                  <a:schemeClr val="dk1"/>
                </a:solidFill>
                <a:latin typeface="Calibri"/>
                <a:ea typeface="Calibri"/>
                <a:cs typeface="Calibri"/>
                <a:sym typeface="Calibri"/>
              </a:defRPr>
            </a:lvl2pPr>
            <a:lvl3pPr indent="-116839" lvl="2" marL="1005839" marR="0" rtl="0" algn="l">
              <a:spcBef>
                <a:spcPts val="360"/>
              </a:spcBef>
              <a:buClr>
                <a:schemeClr val="accent3"/>
              </a:buClr>
              <a:buSzPct val="100000"/>
              <a:buFont typeface="Arial"/>
              <a:buChar char="•"/>
              <a:defRPr b="0" i="0" sz="1800" u="none" cap="none" strike="noStrike">
                <a:solidFill>
                  <a:schemeClr val="dk1"/>
                </a:solidFill>
                <a:latin typeface="Calibri"/>
                <a:ea typeface="Calibri"/>
                <a:cs typeface="Calibri"/>
                <a:sym typeface="Calibri"/>
              </a:defRPr>
            </a:lvl3pPr>
            <a:lvl4pPr indent="-137160" lvl="3" marL="1280160" marR="0" rtl="0" algn="l">
              <a:spcBef>
                <a:spcPts val="320"/>
              </a:spcBef>
              <a:buClr>
                <a:schemeClr val="accent4"/>
              </a:buClr>
              <a:buSzPct val="100000"/>
              <a:buFont typeface="Arial"/>
              <a:buChar char="•"/>
              <a:defRPr b="0" i="0" sz="1600" u="none" cap="none" strike="noStrike">
                <a:solidFill>
                  <a:schemeClr val="dk1"/>
                </a:solidFill>
                <a:latin typeface="Calibri"/>
                <a:ea typeface="Calibri"/>
                <a:cs typeface="Calibri"/>
                <a:sym typeface="Calibri"/>
              </a:defRPr>
            </a:lvl4pPr>
            <a:lvl5pPr indent="-144780" lvl="4" marL="1554480" marR="0" rtl="0" algn="l">
              <a:spcBef>
                <a:spcPts val="280"/>
              </a:spcBef>
              <a:buClr>
                <a:schemeClr val="accent5"/>
              </a:buClr>
              <a:buSzPct val="100000"/>
              <a:buFont typeface="Arial"/>
              <a:buChar char="•"/>
              <a:defRPr b="0" i="0" sz="1400" u="none" cap="none" strike="noStrike">
                <a:solidFill>
                  <a:schemeClr val="dk1"/>
                </a:solidFill>
                <a:latin typeface="Calibri"/>
                <a:ea typeface="Calibri"/>
                <a:cs typeface="Calibri"/>
                <a:sym typeface="Calibri"/>
              </a:defRPr>
            </a:lvl5pPr>
            <a:lvl6pPr indent="-99060" lvl="5" marL="1737360" marR="0" rtl="0" algn="l">
              <a:spcBef>
                <a:spcPts val="280"/>
              </a:spcBef>
              <a:buClr>
                <a:schemeClr val="accent1"/>
              </a:buClr>
              <a:buSzPct val="100000"/>
              <a:buFont typeface="Arial"/>
              <a:buChar char="•"/>
              <a:defRPr b="0" i="0" sz="1400" u="none" cap="none" strike="noStrike">
                <a:solidFill>
                  <a:schemeClr val="dk1"/>
                </a:solidFill>
                <a:latin typeface="Calibri"/>
                <a:ea typeface="Calibri"/>
                <a:cs typeface="Calibri"/>
                <a:sym typeface="Calibri"/>
              </a:defRPr>
            </a:lvl6pPr>
            <a:lvl7pPr indent="-104139" lvl="6" marL="1920240" marR="0" rtl="0" algn="l">
              <a:spcBef>
                <a:spcPts val="280"/>
              </a:spcBef>
              <a:buClr>
                <a:schemeClr val="accent2"/>
              </a:buClr>
              <a:buSzPct val="100000"/>
              <a:buFont typeface="Arial"/>
              <a:buChar char="•"/>
              <a:defRPr b="0" i="0" sz="1400" u="none" cap="none" strike="noStrike">
                <a:solidFill>
                  <a:schemeClr val="dk1"/>
                </a:solidFill>
                <a:latin typeface="Calibri"/>
                <a:ea typeface="Calibri"/>
                <a:cs typeface="Calibri"/>
                <a:sym typeface="Calibri"/>
              </a:defRPr>
            </a:lvl7pPr>
            <a:lvl8pPr indent="-96520" lvl="7" marL="2103120" marR="0" rtl="0" algn="l">
              <a:spcBef>
                <a:spcPts val="280"/>
              </a:spcBef>
              <a:buClr>
                <a:schemeClr val="accent3"/>
              </a:buClr>
              <a:buSzPct val="100000"/>
              <a:buFont typeface="Arial"/>
              <a:buChar char="•"/>
              <a:defRPr b="0" i="0" sz="1400" u="none" cap="none" strike="noStrike">
                <a:solidFill>
                  <a:schemeClr val="dk1"/>
                </a:solidFill>
                <a:latin typeface="Calibri"/>
                <a:ea typeface="Calibri"/>
                <a:cs typeface="Calibri"/>
                <a:sym typeface="Calibri"/>
              </a:defRPr>
            </a:lvl8pPr>
            <a:lvl9pPr indent="-101600" lvl="8" marL="2286000" marR="0" rtl="0" algn="l">
              <a:spcBef>
                <a:spcPts val="280"/>
              </a:spcBef>
              <a:buClr>
                <a:schemeClr val="accent4"/>
              </a:buClr>
              <a:buSzPct val="100000"/>
              <a:buFont typeface="Arial"/>
              <a:buChar char="•"/>
              <a:defRPr b="0" i="0" sz="1400" u="none" cap="none" strike="noStrike">
                <a:solidFill>
                  <a:schemeClr val="dk1"/>
                </a:solidFill>
                <a:latin typeface="Calibri"/>
                <a:ea typeface="Calibri"/>
                <a:cs typeface="Calibri"/>
                <a:sym typeface="Calibri"/>
              </a:defRPr>
            </a:lvl9pPr>
          </a:lstStyle>
          <a:p/>
        </p:txBody>
      </p:sp>
      <p:sp>
        <p:nvSpPr>
          <p:cNvPr id="12" name="Shape 12"/>
          <p:cNvSpPr/>
          <p:nvPr/>
        </p:nvSpPr>
        <p:spPr>
          <a:xfrm>
            <a:off x="8458200" y="0"/>
            <a:ext cx="685799" cy="6858000"/>
          </a:xfrm>
          <a:prstGeom prst="rect">
            <a:avLst/>
          </a:prstGeom>
          <a:solidFill>
            <a:schemeClr val="dk2"/>
          </a:solidFill>
          <a:ln>
            <a:noFill/>
          </a:ln>
        </p:spPr>
        <p:txBody>
          <a:bodyPr anchorCtr="0" anchor="ctr" bIns="45700" lIns="91425" rIns="91425" tIns="45700">
            <a:noAutofit/>
          </a:bodyPr>
          <a:lstStyle/>
          <a:p>
            <a:pPr indent="0" lvl="0" marL="0" marR="0" rtl="0" algn="ctr">
              <a:spcBef>
                <a:spcPts val="0"/>
              </a:spcBef>
              <a:buNone/>
            </a:pPr>
            <a:r>
              <a:t/>
            </a:r>
            <a:endParaRPr b="0" i="0" sz="1800" u="none" cap="none" strike="noStrike">
              <a:solidFill>
                <a:schemeClr val="lt1"/>
              </a:solidFill>
              <a:latin typeface="Calibri"/>
              <a:ea typeface="Calibri"/>
              <a:cs typeface="Calibri"/>
              <a:sym typeface="Calibri"/>
            </a:endParaRPr>
          </a:p>
        </p:txBody>
      </p:sp>
      <p:sp>
        <p:nvSpPr>
          <p:cNvPr id="13" name="Shape 13"/>
          <p:cNvSpPr/>
          <p:nvPr/>
        </p:nvSpPr>
        <p:spPr>
          <a:xfrm>
            <a:off x="8458200" y="5486400"/>
            <a:ext cx="685799" cy="685799"/>
          </a:xfrm>
          <a:prstGeom prst="rect">
            <a:avLst/>
          </a:prstGeom>
          <a:solidFill>
            <a:schemeClr val="accent1"/>
          </a:solidFill>
          <a:ln>
            <a:noFill/>
          </a:ln>
        </p:spPr>
        <p:txBody>
          <a:bodyPr anchorCtr="0" anchor="ctr" bIns="45700" lIns="91425" rIns="91425" tIns="45700">
            <a:noAutofit/>
          </a:bodyPr>
          <a:lstStyle/>
          <a:p>
            <a:pPr indent="0" lvl="0" marL="0" marR="0" rtl="0" algn="ctr">
              <a:spcBef>
                <a:spcPts val="0"/>
              </a:spcBef>
              <a:buNone/>
            </a:pPr>
            <a:r>
              <a:t/>
            </a:r>
            <a:endParaRPr b="0" i="0" sz="1800" u="none" cap="none" strike="noStrike">
              <a:solidFill>
                <a:schemeClr val="lt1"/>
              </a:solidFill>
              <a:latin typeface="Calibri"/>
              <a:ea typeface="Calibri"/>
              <a:cs typeface="Calibri"/>
              <a:sym typeface="Calibri"/>
            </a:endParaRPr>
          </a:p>
        </p:txBody>
      </p:sp>
      <p:sp>
        <p:nvSpPr>
          <p:cNvPr id="14" name="Shape 14"/>
          <p:cNvSpPr/>
          <p:nvPr>
            <p:ph idx="12" type="sldNum"/>
          </p:nvPr>
        </p:nvSpPr>
        <p:spPr>
          <a:xfrm>
            <a:off x="8531788" y="5648960"/>
            <a:ext cx="548639" cy="396240"/>
          </a:xfrm>
          <a:prstGeom prst="bracketPair">
            <a:avLst/>
          </a:prstGeom>
          <a:noFill/>
          <a:ln cap="flat" cmpd="sng" w="19050">
            <a:solidFill>
              <a:srgbClr val="FFFFFF"/>
            </a:solidFill>
            <a:prstDash val="solid"/>
            <a:round/>
            <a:headEnd len="med" w="med" type="none"/>
            <a:tailEnd len="med" w="med" type="none"/>
          </a:ln>
        </p:spPr>
        <p:txBody>
          <a:bodyPr anchorCtr="0" anchor="ctr" bIns="0" lIns="0" rIns="0" tIns="0">
            <a:noAutofit/>
          </a:bodyPr>
          <a:lstStyle/>
          <a:p>
            <a:pPr indent="0" lvl="0" marL="0" marR="0" rtl="0" algn="ctr">
              <a:spcBef>
                <a:spcPts val="0"/>
              </a:spcBef>
              <a:buSzPct val="25000"/>
              <a:buNone/>
            </a:pPr>
            <a:fld id="{00000000-1234-1234-1234-123412341234}" type="slidenum">
              <a:rPr b="0" i="0" lang="en-US" sz="1800" u="none" cap="none" strike="noStrike">
                <a:solidFill>
                  <a:srgbClr val="FFFFFF"/>
                </a:solidFill>
                <a:latin typeface="Calibri"/>
                <a:ea typeface="Calibri"/>
                <a:cs typeface="Calibri"/>
                <a:sym typeface="Calibri"/>
              </a:rPr>
              <a:t>‹#›</a:t>
            </a:fld>
          </a:p>
        </p:txBody>
      </p:sp>
      <p:sp>
        <p:nvSpPr>
          <p:cNvPr id="15" name="Shape 15"/>
          <p:cNvSpPr txBox="1"/>
          <p:nvPr>
            <p:ph idx="11" type="ftr"/>
          </p:nvPr>
        </p:nvSpPr>
        <p:spPr>
          <a:xfrm rot="-5400000">
            <a:off x="7586909" y="4048759"/>
            <a:ext cx="2367281" cy="365759"/>
          </a:xfrm>
          <a:prstGeom prst="rect">
            <a:avLst/>
          </a:prstGeom>
          <a:noFill/>
          <a:ln>
            <a:noFill/>
          </a:ln>
        </p:spPr>
        <p:txBody>
          <a:bodyPr anchorCtr="0" anchor="ctr" bIns="91425" lIns="91425" rIns="91425" tIns="91425"/>
          <a:lstStyle>
            <a:lvl1pPr indent="0" lvl="0" marL="0" marR="0" rtl="0" algn="r">
              <a:spcBef>
                <a:spcPts val="0"/>
              </a:spcBef>
              <a:buNone/>
              <a:defRPr b="0" i="0" sz="1200" u="none" cap="none" strike="noStrike">
                <a:solidFill>
                  <a:schemeClr val="lt2"/>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16" name="Shape 16"/>
          <p:cNvSpPr txBox="1"/>
          <p:nvPr>
            <p:ph idx="10" type="dt"/>
          </p:nvPr>
        </p:nvSpPr>
        <p:spPr>
          <a:xfrm rot="-5400000">
            <a:off x="7551350" y="1645919"/>
            <a:ext cx="2438399" cy="365759"/>
          </a:xfrm>
          <a:prstGeom prst="rect">
            <a:avLst/>
          </a:prstGeom>
          <a:noFill/>
          <a:ln>
            <a:noFill/>
          </a:ln>
        </p:spPr>
        <p:txBody>
          <a:bodyPr anchorCtr="0" anchor="ctr" bIns="91425" lIns="91425" rIns="91425" tIns="91425"/>
          <a:lstStyle>
            <a:lvl1pPr indent="0" lvl="0" marL="0" marR="0" rtl="0" algn="l">
              <a:spcBef>
                <a:spcPts val="0"/>
              </a:spcBef>
              <a:buNone/>
              <a:defRPr b="0" i="0" sz="1200" u="none" cap="none" strike="noStrike">
                <a:solidFill>
                  <a:schemeClr val="lt2"/>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9" name="Shape 89"/>
        <p:cNvGrpSpPr/>
        <p:nvPr/>
      </p:nvGrpSpPr>
      <p:grpSpPr>
        <a:xfrm>
          <a:off x="0" y="0"/>
          <a:ext cx="0" cy="0"/>
          <a:chOff x="0" y="0"/>
          <a:chExt cx="0" cy="0"/>
        </a:xfrm>
      </p:grpSpPr>
      <p:sp>
        <p:nvSpPr>
          <p:cNvPr id="90" name="Shape 90"/>
          <p:cNvSpPr txBox="1"/>
          <p:nvPr>
            <p:ph type="ctrTitle"/>
          </p:nvPr>
        </p:nvSpPr>
        <p:spPr>
          <a:xfrm>
            <a:off x="685800" y="1905000"/>
            <a:ext cx="7543800" cy="2593975"/>
          </a:xfrm>
          <a:prstGeom prst="rect">
            <a:avLst/>
          </a:prstGeom>
          <a:noFill/>
          <a:ln>
            <a:noFill/>
          </a:ln>
        </p:spPr>
        <p:txBody>
          <a:bodyPr anchorCtr="0" anchor="b" bIns="45700" lIns="91425" rIns="91425" tIns="45700">
            <a:noAutofit/>
          </a:bodyPr>
          <a:lstStyle/>
          <a:p>
            <a:pPr indent="0" lvl="0" marL="0" marR="0" rtl="0" algn="l">
              <a:spcBef>
                <a:spcPts val="0"/>
              </a:spcBef>
              <a:buClr>
                <a:schemeClr val="dk2"/>
              </a:buClr>
              <a:buSzPct val="25000"/>
              <a:buFont typeface="Cambria"/>
              <a:buNone/>
            </a:pPr>
            <a:r>
              <a:rPr b="0" i="0" lang="en-US" sz="6600" u="none" cap="none" strike="noStrike">
                <a:solidFill>
                  <a:schemeClr val="dk2"/>
                </a:solidFill>
                <a:latin typeface="Cambria"/>
                <a:ea typeface="Cambria"/>
                <a:cs typeface="Cambria"/>
                <a:sym typeface="Cambria"/>
              </a:rPr>
              <a:t>English Language GCSE</a:t>
            </a:r>
          </a:p>
        </p:txBody>
      </p:sp>
      <p:sp>
        <p:nvSpPr>
          <p:cNvPr id="91" name="Shape 91"/>
          <p:cNvSpPr txBox="1"/>
          <p:nvPr>
            <p:ph idx="1" type="subTitle"/>
          </p:nvPr>
        </p:nvSpPr>
        <p:spPr>
          <a:xfrm>
            <a:off x="685800" y="4572000"/>
            <a:ext cx="6461759" cy="1066799"/>
          </a:xfrm>
          <a:prstGeom prst="rect">
            <a:avLst/>
          </a:prstGeom>
          <a:noFill/>
          <a:ln>
            <a:noFill/>
          </a:ln>
        </p:spPr>
        <p:txBody>
          <a:bodyPr anchorCtr="0" anchor="t" bIns="45700" lIns="91425" rIns="91425" tIns="45700">
            <a:noAutofit/>
          </a:bodyPr>
          <a:lstStyle/>
          <a:p>
            <a:pPr indent="0" lvl="0" marL="0" marR="0" rtl="0" algn="l">
              <a:spcBef>
                <a:spcPts val="0"/>
              </a:spcBef>
              <a:buClr>
                <a:schemeClr val="accent1"/>
              </a:buClr>
              <a:buSzPct val="25000"/>
              <a:buFont typeface="Arial"/>
              <a:buNone/>
            </a:pPr>
            <a:r>
              <a:t/>
            </a:r>
            <a:endParaRPr b="0" i="0" sz="2000" u="none" cap="none" strike="noStrike">
              <a:solidFill>
                <a:srgbClr val="8C8B8A"/>
              </a:solidFill>
              <a:latin typeface="Calibri"/>
              <a:ea typeface="Calibri"/>
              <a:cs typeface="Calibri"/>
              <a:sym typeface="Calibri"/>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4" name="Shape 144"/>
        <p:cNvGrpSpPr/>
        <p:nvPr/>
      </p:nvGrpSpPr>
      <p:grpSpPr>
        <a:xfrm>
          <a:off x="0" y="0"/>
          <a:ext cx="0" cy="0"/>
          <a:chOff x="0" y="0"/>
          <a:chExt cx="0" cy="0"/>
        </a:xfrm>
      </p:grpSpPr>
      <p:sp>
        <p:nvSpPr>
          <p:cNvPr id="145" name="Shape 145"/>
          <p:cNvSpPr txBox="1"/>
          <p:nvPr>
            <p:ph type="title"/>
          </p:nvPr>
        </p:nvSpPr>
        <p:spPr>
          <a:xfrm>
            <a:off x="457200" y="274637"/>
            <a:ext cx="7619999" cy="1143000"/>
          </a:xfrm>
          <a:prstGeom prst="rect">
            <a:avLst/>
          </a:prstGeom>
          <a:noFill/>
          <a:ln>
            <a:noFill/>
          </a:ln>
        </p:spPr>
        <p:txBody>
          <a:bodyPr anchorCtr="0" anchor="ctr" bIns="45700" lIns="91425" rIns="91425" tIns="45700">
            <a:noAutofit/>
          </a:bodyPr>
          <a:lstStyle/>
          <a:p>
            <a:pPr indent="0" lvl="0" marL="0" marR="0" rtl="0" algn="l">
              <a:spcBef>
                <a:spcPts val="0"/>
              </a:spcBef>
              <a:buClr>
                <a:schemeClr val="dk2"/>
              </a:buClr>
              <a:buSzPct val="25000"/>
              <a:buFont typeface="Cambria"/>
              <a:buNone/>
            </a:pPr>
            <a:r>
              <a:rPr b="0" i="0" lang="en-US" sz="4600" u="none" cap="none" strike="noStrike">
                <a:solidFill>
                  <a:schemeClr val="dk2"/>
                </a:solidFill>
                <a:latin typeface="Cambria"/>
                <a:ea typeface="Cambria"/>
                <a:cs typeface="Cambria"/>
                <a:sym typeface="Cambria"/>
              </a:rPr>
              <a:t>Question 1</a:t>
            </a:r>
          </a:p>
        </p:txBody>
      </p:sp>
      <p:sp>
        <p:nvSpPr>
          <p:cNvPr id="146" name="Shape 146"/>
          <p:cNvSpPr txBox="1"/>
          <p:nvPr>
            <p:ph idx="1" type="body"/>
          </p:nvPr>
        </p:nvSpPr>
        <p:spPr>
          <a:xfrm>
            <a:off x="457200" y="1600200"/>
            <a:ext cx="7619999" cy="4800600"/>
          </a:xfrm>
          <a:prstGeom prst="rect">
            <a:avLst/>
          </a:prstGeom>
          <a:noFill/>
          <a:ln>
            <a:noFill/>
          </a:ln>
        </p:spPr>
        <p:txBody>
          <a:bodyPr anchorCtr="0" anchor="t" bIns="45700" lIns="91425" rIns="91425" tIns="45700">
            <a:noAutofit/>
          </a:bodyPr>
          <a:lstStyle/>
          <a:p>
            <a:pPr indent="-228600" lvl="0" marL="342900" marR="0" rtl="0" algn="l">
              <a:lnSpc>
                <a:spcPct val="80000"/>
              </a:lnSpc>
              <a:spcBef>
                <a:spcPts val="0"/>
              </a:spcBef>
              <a:spcAft>
                <a:spcPts val="0"/>
              </a:spcAft>
              <a:buClr>
                <a:schemeClr val="accent1"/>
              </a:buClr>
              <a:buSzPct val="101750"/>
              <a:buFont typeface="Arial"/>
              <a:buChar char="•"/>
            </a:pPr>
            <a:r>
              <a:rPr b="0" i="0" lang="en-US" sz="2035" u="none" cap="none" strike="noStrike">
                <a:solidFill>
                  <a:schemeClr val="dk1"/>
                </a:solidFill>
                <a:latin typeface="Calibri"/>
                <a:ea typeface="Calibri"/>
                <a:cs typeface="Calibri"/>
                <a:sym typeface="Calibri"/>
              </a:rPr>
              <a:t>This question will always ask you to respond to a specific section of the text.</a:t>
            </a:r>
          </a:p>
          <a:p>
            <a:pPr indent="-228600" lvl="0" marL="342900" marR="0" rtl="0" algn="l">
              <a:lnSpc>
                <a:spcPct val="80000"/>
              </a:lnSpc>
              <a:spcBef>
                <a:spcPts val="407"/>
              </a:spcBef>
              <a:spcAft>
                <a:spcPts val="0"/>
              </a:spcAft>
              <a:buClr>
                <a:schemeClr val="accent1"/>
              </a:buClr>
              <a:buSzPct val="101750"/>
              <a:buFont typeface="Arial"/>
              <a:buNone/>
            </a:pPr>
            <a:r>
              <a:t/>
            </a:r>
            <a:endParaRPr b="0" i="0" sz="2035" u="none" cap="none" strike="noStrike">
              <a:solidFill>
                <a:schemeClr val="dk1"/>
              </a:solidFill>
              <a:latin typeface="Calibri"/>
              <a:ea typeface="Calibri"/>
              <a:cs typeface="Calibri"/>
              <a:sym typeface="Calibri"/>
            </a:endParaRPr>
          </a:p>
          <a:p>
            <a:pPr indent="-228600" lvl="0" marL="342900" marR="0" rtl="0" algn="l">
              <a:lnSpc>
                <a:spcPct val="80000"/>
              </a:lnSpc>
              <a:spcBef>
                <a:spcPts val="407"/>
              </a:spcBef>
              <a:spcAft>
                <a:spcPts val="0"/>
              </a:spcAft>
              <a:buClr>
                <a:schemeClr val="accent1"/>
              </a:buClr>
              <a:buSzPct val="101750"/>
              <a:buFont typeface="Arial"/>
              <a:buChar char="•"/>
            </a:pPr>
            <a:r>
              <a:rPr b="0" i="0" lang="en-US" sz="2035" u="none" cap="none" strike="noStrike">
                <a:solidFill>
                  <a:schemeClr val="dk1"/>
                </a:solidFill>
                <a:latin typeface="Calibri"/>
                <a:ea typeface="Calibri"/>
                <a:cs typeface="Calibri"/>
                <a:sym typeface="Calibri"/>
              </a:rPr>
              <a:t>It is worth </a:t>
            </a:r>
            <a:r>
              <a:rPr b="1" i="0" lang="en-US" sz="2035" u="none" cap="none" strike="noStrike">
                <a:solidFill>
                  <a:schemeClr val="dk1"/>
                </a:solidFill>
                <a:latin typeface="Calibri"/>
                <a:ea typeface="Calibri"/>
                <a:cs typeface="Calibri"/>
                <a:sym typeface="Calibri"/>
              </a:rPr>
              <a:t>4</a:t>
            </a:r>
            <a:r>
              <a:rPr b="0" i="0" lang="en-US" sz="2035" u="none" cap="none" strike="noStrike">
                <a:solidFill>
                  <a:schemeClr val="dk1"/>
                </a:solidFill>
                <a:latin typeface="Calibri"/>
                <a:ea typeface="Calibri"/>
                <a:cs typeface="Calibri"/>
                <a:sym typeface="Calibri"/>
              </a:rPr>
              <a:t> marks.</a:t>
            </a:r>
          </a:p>
          <a:p>
            <a:pPr indent="-228600" lvl="0" marL="342900" marR="0" rtl="0" algn="l">
              <a:lnSpc>
                <a:spcPct val="80000"/>
              </a:lnSpc>
              <a:spcBef>
                <a:spcPts val="407"/>
              </a:spcBef>
              <a:spcAft>
                <a:spcPts val="0"/>
              </a:spcAft>
              <a:buClr>
                <a:schemeClr val="accent1"/>
              </a:buClr>
              <a:buSzPct val="101750"/>
              <a:buFont typeface="Arial"/>
              <a:buNone/>
            </a:pPr>
            <a:r>
              <a:t/>
            </a:r>
            <a:endParaRPr b="0" i="0" sz="2035" u="none" cap="none" strike="noStrike">
              <a:solidFill>
                <a:schemeClr val="dk1"/>
              </a:solidFill>
              <a:latin typeface="Calibri"/>
              <a:ea typeface="Calibri"/>
              <a:cs typeface="Calibri"/>
              <a:sym typeface="Calibri"/>
            </a:endParaRPr>
          </a:p>
          <a:p>
            <a:pPr indent="-228600" lvl="0" marL="342900" marR="0" rtl="0" algn="l">
              <a:lnSpc>
                <a:spcPct val="80000"/>
              </a:lnSpc>
              <a:spcBef>
                <a:spcPts val="407"/>
              </a:spcBef>
              <a:spcAft>
                <a:spcPts val="0"/>
              </a:spcAft>
              <a:buClr>
                <a:schemeClr val="accent1"/>
              </a:buClr>
              <a:buSzPct val="101750"/>
              <a:buFont typeface="Arial"/>
              <a:buChar char="•"/>
            </a:pPr>
            <a:r>
              <a:rPr b="0" i="0" lang="en-US" sz="2035" u="none" cap="none" strike="noStrike">
                <a:solidFill>
                  <a:schemeClr val="dk1"/>
                </a:solidFill>
                <a:latin typeface="Calibri"/>
                <a:ea typeface="Calibri"/>
                <a:cs typeface="Calibri"/>
                <a:sym typeface="Calibri"/>
              </a:rPr>
              <a:t>You should spend </a:t>
            </a:r>
            <a:r>
              <a:rPr b="1" i="0" lang="en-US" sz="2035" u="none" cap="none" strike="noStrike">
                <a:solidFill>
                  <a:schemeClr val="dk1"/>
                </a:solidFill>
                <a:latin typeface="Calibri"/>
                <a:ea typeface="Calibri"/>
                <a:cs typeface="Calibri"/>
                <a:sym typeface="Calibri"/>
              </a:rPr>
              <a:t>five</a:t>
            </a:r>
            <a:r>
              <a:rPr b="0" i="0" lang="en-US" sz="2035" u="none" cap="none" strike="noStrike">
                <a:solidFill>
                  <a:schemeClr val="dk1"/>
                </a:solidFill>
                <a:latin typeface="Calibri"/>
                <a:ea typeface="Calibri"/>
                <a:cs typeface="Calibri"/>
                <a:sym typeface="Calibri"/>
              </a:rPr>
              <a:t> minutes responding to this question – this includes reading the question and writing your answers.</a:t>
            </a:r>
          </a:p>
          <a:p>
            <a:pPr indent="-228600" lvl="0" marL="342900" marR="0" rtl="0" algn="l">
              <a:lnSpc>
                <a:spcPct val="80000"/>
              </a:lnSpc>
              <a:spcBef>
                <a:spcPts val="407"/>
              </a:spcBef>
              <a:spcAft>
                <a:spcPts val="0"/>
              </a:spcAft>
              <a:buClr>
                <a:schemeClr val="accent1"/>
              </a:buClr>
              <a:buSzPct val="101750"/>
              <a:buFont typeface="Arial"/>
              <a:buNone/>
            </a:pPr>
            <a:r>
              <a:t/>
            </a:r>
            <a:endParaRPr b="0" i="0" sz="2035" u="none" cap="none" strike="noStrike">
              <a:solidFill>
                <a:schemeClr val="dk1"/>
              </a:solidFill>
              <a:latin typeface="Calibri"/>
              <a:ea typeface="Calibri"/>
              <a:cs typeface="Calibri"/>
              <a:sym typeface="Calibri"/>
            </a:endParaRPr>
          </a:p>
          <a:p>
            <a:pPr indent="-228600" lvl="0" marL="342900" marR="0" rtl="0" algn="l">
              <a:lnSpc>
                <a:spcPct val="80000"/>
              </a:lnSpc>
              <a:spcBef>
                <a:spcPts val="407"/>
              </a:spcBef>
              <a:spcAft>
                <a:spcPts val="0"/>
              </a:spcAft>
              <a:buClr>
                <a:schemeClr val="accent1"/>
              </a:buClr>
              <a:buSzPct val="101750"/>
              <a:buFont typeface="Arial"/>
              <a:buChar char="•"/>
            </a:pPr>
            <a:r>
              <a:rPr b="0" i="0" lang="en-US" sz="2035" u="none" cap="none" strike="noStrike">
                <a:solidFill>
                  <a:schemeClr val="dk1"/>
                </a:solidFill>
                <a:latin typeface="Calibri"/>
                <a:ea typeface="Calibri"/>
                <a:cs typeface="Calibri"/>
                <a:sym typeface="Calibri"/>
              </a:rPr>
              <a:t>You should write </a:t>
            </a:r>
            <a:r>
              <a:rPr b="1" i="0" lang="en-US" sz="2035" u="none" cap="none" strike="noStrike">
                <a:solidFill>
                  <a:schemeClr val="dk1"/>
                </a:solidFill>
                <a:latin typeface="Calibri"/>
                <a:ea typeface="Calibri"/>
                <a:cs typeface="Calibri"/>
                <a:sym typeface="Calibri"/>
              </a:rPr>
              <a:t>four</a:t>
            </a:r>
            <a:r>
              <a:rPr b="0" i="0" lang="en-US" sz="2035" u="none" cap="none" strike="noStrike">
                <a:solidFill>
                  <a:schemeClr val="dk1"/>
                </a:solidFill>
                <a:latin typeface="Calibri"/>
                <a:ea typeface="Calibri"/>
                <a:cs typeface="Calibri"/>
                <a:sym typeface="Calibri"/>
              </a:rPr>
              <a:t> clear sentences, answering the question making four different points. </a:t>
            </a:r>
          </a:p>
          <a:p>
            <a:pPr indent="-228600" lvl="0" marL="342900" marR="0" rtl="0" algn="l">
              <a:lnSpc>
                <a:spcPct val="80000"/>
              </a:lnSpc>
              <a:spcBef>
                <a:spcPts val="407"/>
              </a:spcBef>
              <a:spcAft>
                <a:spcPts val="0"/>
              </a:spcAft>
              <a:buClr>
                <a:schemeClr val="accent1"/>
              </a:buClr>
              <a:buSzPct val="101750"/>
              <a:buFont typeface="Arial"/>
              <a:buNone/>
            </a:pPr>
            <a:r>
              <a:t/>
            </a:r>
            <a:endParaRPr b="0" i="0" sz="2035" u="none" cap="none" strike="noStrike">
              <a:solidFill>
                <a:schemeClr val="dk1"/>
              </a:solidFill>
              <a:latin typeface="Calibri"/>
              <a:ea typeface="Calibri"/>
              <a:cs typeface="Calibri"/>
              <a:sym typeface="Calibri"/>
            </a:endParaRPr>
          </a:p>
          <a:p>
            <a:pPr indent="-228600" lvl="0" marL="342900" marR="0" rtl="0" algn="l">
              <a:lnSpc>
                <a:spcPct val="80000"/>
              </a:lnSpc>
              <a:spcBef>
                <a:spcPts val="407"/>
              </a:spcBef>
              <a:spcAft>
                <a:spcPts val="0"/>
              </a:spcAft>
              <a:buClr>
                <a:schemeClr val="accent1"/>
              </a:buClr>
              <a:buSzPct val="101750"/>
              <a:buFont typeface="Arial"/>
              <a:buChar char="•"/>
            </a:pPr>
            <a:r>
              <a:rPr b="0" i="0" lang="en-US" sz="2035" u="none" cap="none" strike="noStrike">
                <a:solidFill>
                  <a:schemeClr val="dk1"/>
                </a:solidFill>
                <a:latin typeface="Calibri"/>
                <a:ea typeface="Calibri"/>
                <a:cs typeface="Calibri"/>
                <a:sym typeface="Calibri"/>
              </a:rPr>
              <a:t>You can quote from the text, paraphrase or use a mixture of both. </a:t>
            </a:r>
          </a:p>
          <a:p>
            <a:pPr indent="-228600" lvl="0" marL="342900" marR="0" rtl="0" algn="l">
              <a:lnSpc>
                <a:spcPct val="80000"/>
              </a:lnSpc>
              <a:spcBef>
                <a:spcPts val="407"/>
              </a:spcBef>
              <a:spcAft>
                <a:spcPts val="0"/>
              </a:spcAft>
              <a:buClr>
                <a:schemeClr val="accent1"/>
              </a:buClr>
              <a:buSzPct val="101750"/>
              <a:buFont typeface="Arial"/>
              <a:buNone/>
            </a:pPr>
            <a:r>
              <a:t/>
            </a:r>
            <a:endParaRPr b="0" i="0" sz="2035" u="none" cap="none" strike="noStrike">
              <a:solidFill>
                <a:schemeClr val="dk1"/>
              </a:solidFill>
              <a:latin typeface="Calibri"/>
              <a:ea typeface="Calibri"/>
              <a:cs typeface="Calibri"/>
              <a:sym typeface="Calibri"/>
            </a:endParaRPr>
          </a:p>
          <a:p>
            <a:pPr indent="-228600" lvl="0" marL="342900" marR="0" rtl="0" algn="l">
              <a:lnSpc>
                <a:spcPct val="80000"/>
              </a:lnSpc>
              <a:spcBef>
                <a:spcPts val="407"/>
              </a:spcBef>
              <a:spcAft>
                <a:spcPts val="0"/>
              </a:spcAft>
              <a:buClr>
                <a:schemeClr val="accent1"/>
              </a:buClr>
              <a:buSzPct val="101750"/>
              <a:buFont typeface="Arial"/>
              <a:buChar char="•"/>
            </a:pPr>
            <a:r>
              <a:rPr b="0" i="0" lang="en-US" sz="2035" u="none" cap="none" strike="noStrike">
                <a:solidFill>
                  <a:schemeClr val="dk1"/>
                </a:solidFill>
                <a:latin typeface="Calibri"/>
                <a:ea typeface="Calibri"/>
                <a:cs typeface="Calibri"/>
                <a:sym typeface="Calibri"/>
              </a:rPr>
              <a:t>It assesses whether you can do AO1: identify and interpret explicit and implicit information and ideas and select and synthesise evidence from a text.</a:t>
            </a:r>
          </a:p>
          <a:p>
            <a:pPr indent="-228600" lvl="0" marL="342900" marR="0" rtl="0" algn="l">
              <a:lnSpc>
                <a:spcPct val="80000"/>
              </a:lnSpc>
              <a:spcBef>
                <a:spcPts val="407"/>
              </a:spcBef>
              <a:buClr>
                <a:schemeClr val="accent1"/>
              </a:buClr>
              <a:buSzPct val="101750"/>
              <a:buFont typeface="Arial"/>
              <a:buNone/>
            </a:pPr>
            <a:r>
              <a:t/>
            </a:r>
            <a:endParaRPr b="0" i="0" sz="2035" u="none" cap="none" strike="noStrike">
              <a:solidFill>
                <a:schemeClr val="dk1"/>
              </a:solidFill>
              <a:latin typeface="Calibri"/>
              <a:ea typeface="Calibri"/>
              <a:cs typeface="Calibri"/>
              <a:sym typeface="Calibri"/>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0" name="Shape 150"/>
        <p:cNvGrpSpPr/>
        <p:nvPr/>
      </p:nvGrpSpPr>
      <p:grpSpPr>
        <a:xfrm>
          <a:off x="0" y="0"/>
          <a:ext cx="0" cy="0"/>
          <a:chOff x="0" y="0"/>
          <a:chExt cx="0" cy="0"/>
        </a:xfrm>
      </p:grpSpPr>
      <p:sp>
        <p:nvSpPr>
          <p:cNvPr id="151" name="Shape 151"/>
          <p:cNvSpPr txBox="1"/>
          <p:nvPr>
            <p:ph type="title"/>
          </p:nvPr>
        </p:nvSpPr>
        <p:spPr>
          <a:xfrm>
            <a:off x="457200" y="274637"/>
            <a:ext cx="7619999" cy="1143000"/>
          </a:xfrm>
          <a:prstGeom prst="rect">
            <a:avLst/>
          </a:prstGeom>
          <a:noFill/>
          <a:ln>
            <a:noFill/>
          </a:ln>
        </p:spPr>
        <p:txBody>
          <a:bodyPr anchorCtr="0" anchor="ctr" bIns="45700" lIns="91425" rIns="91425" tIns="45700">
            <a:noAutofit/>
          </a:bodyPr>
          <a:lstStyle/>
          <a:p>
            <a:pPr indent="0" lvl="0" marL="0" marR="0" rtl="0" algn="l">
              <a:spcBef>
                <a:spcPts val="0"/>
              </a:spcBef>
              <a:buClr>
                <a:schemeClr val="dk2"/>
              </a:buClr>
              <a:buSzPct val="25000"/>
              <a:buFont typeface="Cambria"/>
              <a:buNone/>
            </a:pPr>
            <a:r>
              <a:rPr b="0" i="0" lang="en-US" sz="4600" u="none" cap="none" strike="noStrike">
                <a:solidFill>
                  <a:schemeClr val="dk2"/>
                </a:solidFill>
                <a:latin typeface="Cambria"/>
                <a:ea typeface="Cambria"/>
                <a:cs typeface="Cambria"/>
                <a:sym typeface="Cambria"/>
              </a:rPr>
              <a:t>Question 1</a:t>
            </a:r>
          </a:p>
        </p:txBody>
      </p:sp>
      <p:sp>
        <p:nvSpPr>
          <p:cNvPr id="152" name="Shape 152"/>
          <p:cNvSpPr txBox="1"/>
          <p:nvPr>
            <p:ph idx="1" type="body"/>
          </p:nvPr>
        </p:nvSpPr>
        <p:spPr>
          <a:xfrm>
            <a:off x="457200" y="1600200"/>
            <a:ext cx="7619999" cy="4800600"/>
          </a:xfrm>
          <a:prstGeom prst="rect">
            <a:avLst/>
          </a:prstGeom>
          <a:noFill/>
          <a:ln>
            <a:noFill/>
          </a:ln>
        </p:spPr>
        <p:txBody>
          <a:bodyPr anchorCtr="0" anchor="t" bIns="45700" lIns="91425" rIns="91425" tIns="45700">
            <a:noAutofit/>
          </a:bodyPr>
          <a:lstStyle/>
          <a:p>
            <a:pPr indent="-228600" lvl="0" marL="342900" marR="0" rtl="0" algn="l">
              <a:spcBef>
                <a:spcPts val="0"/>
              </a:spcBef>
              <a:spcAft>
                <a:spcPts val="0"/>
              </a:spcAft>
              <a:buClr>
                <a:schemeClr val="accent1"/>
              </a:buClr>
              <a:buSzPct val="100000"/>
              <a:buFont typeface="Arial"/>
              <a:buChar char="•"/>
            </a:pPr>
            <a:r>
              <a:rPr b="1" i="0" lang="en-US" sz="2200" u="none" cap="none" strike="noStrike">
                <a:solidFill>
                  <a:schemeClr val="dk1"/>
                </a:solidFill>
                <a:latin typeface="Calibri"/>
                <a:ea typeface="Calibri"/>
                <a:cs typeface="Calibri"/>
                <a:sym typeface="Calibri"/>
              </a:rPr>
              <a:t>Section A: Reading</a:t>
            </a:r>
          </a:p>
          <a:p>
            <a:pPr indent="-228600" lvl="0" marL="342900" marR="0" rtl="0" algn="l">
              <a:spcBef>
                <a:spcPts val="440"/>
              </a:spcBef>
              <a:spcAft>
                <a:spcPts val="0"/>
              </a:spcAft>
              <a:buClr>
                <a:schemeClr val="accent1"/>
              </a:buClr>
              <a:buSzPct val="100000"/>
              <a:buFont typeface="Arial"/>
              <a:buChar char="•"/>
            </a:pPr>
            <a:br>
              <a:rPr b="1" i="0" lang="en-US" sz="2200" u="none" cap="none" strike="noStrike">
                <a:solidFill>
                  <a:schemeClr val="dk1"/>
                </a:solidFill>
                <a:latin typeface="Calibri"/>
                <a:ea typeface="Calibri"/>
                <a:cs typeface="Calibri"/>
                <a:sym typeface="Calibri"/>
              </a:rPr>
            </a:br>
            <a:r>
              <a:rPr b="0" i="0" lang="en-US" sz="2200" u="none" cap="none" strike="noStrike">
                <a:solidFill>
                  <a:schemeClr val="dk1"/>
                </a:solidFill>
                <a:latin typeface="Calibri"/>
                <a:ea typeface="Calibri"/>
                <a:cs typeface="Calibri"/>
                <a:sym typeface="Calibri"/>
              </a:rPr>
              <a:t>Read again the first part of the source, </a:t>
            </a:r>
            <a:r>
              <a:rPr b="1" i="0" lang="en-US" sz="2200" u="none" cap="none" strike="noStrike">
                <a:solidFill>
                  <a:schemeClr val="dk1"/>
                </a:solidFill>
                <a:latin typeface="Calibri"/>
                <a:ea typeface="Calibri"/>
                <a:cs typeface="Calibri"/>
                <a:sym typeface="Calibri"/>
              </a:rPr>
              <a:t>lines 1 to 7</a:t>
            </a:r>
            <a:r>
              <a:rPr b="0" i="0" lang="en-US" sz="2200" u="none" cap="none" strike="noStrike">
                <a:solidFill>
                  <a:schemeClr val="dk1"/>
                </a:solidFill>
                <a:latin typeface="Calibri"/>
                <a:ea typeface="Calibri"/>
                <a:cs typeface="Calibri"/>
                <a:sym typeface="Calibri"/>
              </a:rPr>
              <a:t>. </a:t>
            </a:r>
          </a:p>
          <a:p>
            <a:pPr indent="-228600" lvl="0" marL="342900" marR="0" rtl="0" algn="l">
              <a:spcBef>
                <a:spcPts val="440"/>
              </a:spcBef>
              <a:spcAft>
                <a:spcPts val="0"/>
              </a:spcAft>
              <a:buClr>
                <a:schemeClr val="accent1"/>
              </a:buClr>
              <a:buSzPct val="100000"/>
              <a:buFont typeface="Arial"/>
              <a:buNone/>
            </a:pPr>
            <a:r>
              <a:t/>
            </a:r>
            <a:endParaRPr b="0" i="0" sz="2200" u="none" cap="none" strike="noStrike">
              <a:solidFill>
                <a:schemeClr val="dk1"/>
              </a:solidFill>
              <a:latin typeface="Calibri"/>
              <a:ea typeface="Calibri"/>
              <a:cs typeface="Calibri"/>
              <a:sym typeface="Calibri"/>
            </a:endParaRPr>
          </a:p>
          <a:p>
            <a:pPr indent="-228600" lvl="0" marL="342900" marR="0" rtl="0" algn="l">
              <a:spcBef>
                <a:spcPts val="440"/>
              </a:spcBef>
              <a:spcAft>
                <a:spcPts val="0"/>
              </a:spcAft>
              <a:buClr>
                <a:schemeClr val="accent1"/>
              </a:buClr>
              <a:buSzPct val="100000"/>
              <a:buFont typeface="Arial"/>
              <a:buChar char="•"/>
            </a:pPr>
            <a:r>
              <a:rPr b="0" i="0" lang="en-US" sz="2200" u="none" cap="none" strike="noStrike">
                <a:solidFill>
                  <a:schemeClr val="dk1"/>
                </a:solidFill>
                <a:latin typeface="Calibri"/>
                <a:ea typeface="Calibri"/>
                <a:cs typeface="Calibri"/>
                <a:sym typeface="Calibri"/>
              </a:rPr>
              <a:t>List </a:t>
            </a:r>
            <a:r>
              <a:rPr b="1" i="0" lang="en-US" sz="2200" u="none" cap="none" strike="noStrike">
                <a:solidFill>
                  <a:schemeClr val="dk1"/>
                </a:solidFill>
                <a:latin typeface="Calibri"/>
                <a:ea typeface="Calibri"/>
                <a:cs typeface="Calibri"/>
                <a:sym typeface="Calibri"/>
              </a:rPr>
              <a:t>four </a:t>
            </a:r>
            <a:r>
              <a:rPr b="0" i="0" lang="en-US" sz="2200" u="none" cap="none" strike="noStrike">
                <a:solidFill>
                  <a:schemeClr val="dk1"/>
                </a:solidFill>
                <a:latin typeface="Calibri"/>
                <a:ea typeface="Calibri"/>
                <a:cs typeface="Calibri"/>
                <a:sym typeface="Calibri"/>
              </a:rPr>
              <a:t>things from this part of the text about the weather in Cornwall.					</a:t>
            </a:r>
          </a:p>
          <a:p>
            <a:pPr indent="-228600" lvl="0" marL="342900" marR="0" rtl="0" algn="l">
              <a:spcBef>
                <a:spcPts val="440"/>
              </a:spcBef>
              <a:spcAft>
                <a:spcPts val="0"/>
              </a:spcAft>
              <a:buClr>
                <a:schemeClr val="accent1"/>
              </a:buClr>
              <a:buSzPct val="100000"/>
              <a:buFont typeface="Arial"/>
              <a:buNone/>
            </a:pPr>
            <a:r>
              <a:t/>
            </a:r>
            <a:endParaRPr b="1" i="0" sz="2200" u="none" cap="none" strike="noStrike">
              <a:solidFill>
                <a:schemeClr val="dk1"/>
              </a:solidFill>
              <a:latin typeface="Calibri"/>
              <a:ea typeface="Calibri"/>
              <a:cs typeface="Calibri"/>
              <a:sym typeface="Calibri"/>
            </a:endParaRPr>
          </a:p>
          <a:p>
            <a:pPr indent="-228600" lvl="0" marL="342900" marR="0" rtl="0" algn="l">
              <a:spcBef>
                <a:spcPts val="440"/>
              </a:spcBef>
              <a:spcAft>
                <a:spcPts val="0"/>
              </a:spcAft>
              <a:buClr>
                <a:schemeClr val="accent1"/>
              </a:buClr>
              <a:buSzPct val="100000"/>
              <a:buFont typeface="Arial"/>
              <a:buChar char="•"/>
            </a:pPr>
            <a:r>
              <a:rPr b="1" i="0" lang="en-US" sz="2200" u="none" cap="none" strike="noStrike">
                <a:solidFill>
                  <a:schemeClr val="dk1"/>
                </a:solidFill>
                <a:latin typeface="Calibri"/>
                <a:ea typeface="Calibri"/>
                <a:cs typeface="Calibri"/>
                <a:sym typeface="Calibri"/>
              </a:rPr>
              <a:t>[4 marks] </a:t>
            </a:r>
          </a:p>
          <a:p>
            <a:pPr indent="-228600" lvl="0" marL="342900" marR="0" rtl="0" algn="l">
              <a:spcBef>
                <a:spcPts val="440"/>
              </a:spcBef>
              <a:spcAft>
                <a:spcPts val="0"/>
              </a:spcAft>
              <a:buClr>
                <a:schemeClr val="accent1"/>
              </a:buClr>
              <a:buSzPct val="100000"/>
              <a:buFont typeface="Arial"/>
              <a:buNone/>
            </a:pPr>
            <a:r>
              <a:t/>
            </a:r>
            <a:endParaRPr b="1" i="0" sz="2200" u="none" cap="none" strike="noStrike">
              <a:solidFill>
                <a:schemeClr val="dk1"/>
              </a:solidFill>
              <a:latin typeface="Calibri"/>
              <a:ea typeface="Calibri"/>
              <a:cs typeface="Calibri"/>
              <a:sym typeface="Calibri"/>
            </a:endParaRPr>
          </a:p>
          <a:p>
            <a:pPr indent="-228600" lvl="0" marL="342900" marR="0" rtl="0" algn="l">
              <a:spcBef>
                <a:spcPts val="440"/>
              </a:spcBef>
              <a:buClr>
                <a:schemeClr val="accent1"/>
              </a:buClr>
              <a:buSzPct val="100000"/>
              <a:buFont typeface="Arial"/>
              <a:buChar char="•"/>
            </a:pPr>
            <a:r>
              <a:rPr b="0" i="0" lang="en-US" sz="2200" u="none" cap="none" strike="noStrike">
                <a:solidFill>
                  <a:schemeClr val="dk1"/>
                </a:solidFill>
                <a:latin typeface="Calibri"/>
                <a:ea typeface="Calibri"/>
                <a:cs typeface="Calibri"/>
                <a:sym typeface="Calibri"/>
              </a:rPr>
              <a:t>You have five minutes in which to write four sentences answering this question. </a:t>
            </a: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6" name="Shape 156"/>
        <p:cNvGrpSpPr/>
        <p:nvPr/>
      </p:nvGrpSpPr>
      <p:grpSpPr>
        <a:xfrm>
          <a:off x="0" y="0"/>
          <a:ext cx="0" cy="0"/>
          <a:chOff x="0" y="0"/>
          <a:chExt cx="0" cy="0"/>
        </a:xfrm>
      </p:grpSpPr>
      <p:sp>
        <p:nvSpPr>
          <p:cNvPr id="157" name="Shape 157"/>
          <p:cNvSpPr txBox="1"/>
          <p:nvPr>
            <p:ph type="title"/>
          </p:nvPr>
        </p:nvSpPr>
        <p:spPr>
          <a:xfrm>
            <a:off x="457200" y="274637"/>
            <a:ext cx="7619999" cy="1143000"/>
          </a:xfrm>
          <a:prstGeom prst="rect">
            <a:avLst/>
          </a:prstGeom>
          <a:noFill/>
          <a:ln>
            <a:noFill/>
          </a:ln>
        </p:spPr>
        <p:txBody>
          <a:bodyPr anchorCtr="0" anchor="ctr" bIns="45700" lIns="91425" rIns="91425" tIns="45700">
            <a:noAutofit/>
          </a:bodyPr>
          <a:lstStyle/>
          <a:p>
            <a:pPr indent="0" lvl="0" marL="0" marR="0" rtl="0" algn="l">
              <a:spcBef>
                <a:spcPts val="0"/>
              </a:spcBef>
              <a:buClr>
                <a:schemeClr val="dk2"/>
              </a:buClr>
              <a:buSzPct val="25000"/>
              <a:buFont typeface="Cambria"/>
              <a:buNone/>
            </a:pPr>
            <a:r>
              <a:rPr b="0" i="0" lang="en-US" sz="4600" u="none" cap="none" strike="noStrike">
                <a:solidFill>
                  <a:schemeClr val="dk2"/>
                </a:solidFill>
                <a:latin typeface="Cambria"/>
                <a:ea typeface="Cambria"/>
                <a:cs typeface="Cambria"/>
                <a:sym typeface="Cambria"/>
              </a:rPr>
              <a:t>From the mark scheme…</a:t>
            </a:r>
          </a:p>
        </p:txBody>
      </p:sp>
      <p:sp>
        <p:nvSpPr>
          <p:cNvPr id="158" name="Shape 158"/>
          <p:cNvSpPr txBox="1"/>
          <p:nvPr>
            <p:ph idx="1" type="body"/>
          </p:nvPr>
        </p:nvSpPr>
        <p:spPr>
          <a:xfrm>
            <a:off x="457200" y="1600200"/>
            <a:ext cx="7619999" cy="4800600"/>
          </a:xfrm>
          <a:prstGeom prst="rect">
            <a:avLst/>
          </a:prstGeom>
          <a:noFill/>
          <a:ln>
            <a:noFill/>
          </a:ln>
        </p:spPr>
        <p:txBody>
          <a:bodyPr anchorCtr="0" anchor="t" bIns="45700" lIns="91425" rIns="91425" tIns="45700">
            <a:noAutofit/>
          </a:bodyPr>
          <a:lstStyle/>
          <a:p>
            <a:pPr indent="-228600" lvl="0" marL="342900" marR="0" rtl="0" algn="l">
              <a:lnSpc>
                <a:spcPct val="80000"/>
              </a:lnSpc>
              <a:spcBef>
                <a:spcPts val="0"/>
              </a:spcBef>
              <a:spcAft>
                <a:spcPts val="0"/>
              </a:spcAft>
              <a:buClr>
                <a:schemeClr val="accent1"/>
              </a:buClr>
              <a:buSzPct val="98421"/>
              <a:buFont typeface="Arial"/>
              <a:buChar char="•"/>
            </a:pPr>
            <a:r>
              <a:rPr b="0" i="0" lang="en-US" sz="1870" u="none" cap="none" strike="noStrike">
                <a:solidFill>
                  <a:schemeClr val="dk1"/>
                </a:solidFill>
                <a:latin typeface="Calibri"/>
                <a:ea typeface="Calibri"/>
                <a:cs typeface="Calibri"/>
                <a:sym typeface="Calibri"/>
              </a:rPr>
              <a:t>It was a cold day</a:t>
            </a:r>
            <a:br>
              <a:rPr b="0" i="0" lang="en-US" sz="1870" u="none" cap="none" strike="noStrike">
                <a:solidFill>
                  <a:schemeClr val="dk1"/>
                </a:solidFill>
                <a:latin typeface="Calibri"/>
                <a:ea typeface="Calibri"/>
                <a:cs typeface="Calibri"/>
                <a:sym typeface="Calibri"/>
              </a:rPr>
            </a:br>
          </a:p>
          <a:p>
            <a:pPr indent="-228600" lvl="0" marL="342900" marR="0" rtl="0" algn="l">
              <a:lnSpc>
                <a:spcPct val="80000"/>
              </a:lnSpc>
              <a:spcBef>
                <a:spcPts val="374"/>
              </a:spcBef>
              <a:spcAft>
                <a:spcPts val="0"/>
              </a:spcAft>
              <a:buClr>
                <a:schemeClr val="accent1"/>
              </a:buClr>
              <a:buSzPct val="98421"/>
              <a:buFont typeface="Arial"/>
              <a:buChar char="•"/>
            </a:pPr>
            <a:r>
              <a:rPr b="0" i="0" lang="en-US" sz="1870" u="none" cap="none" strike="noStrike">
                <a:solidFill>
                  <a:schemeClr val="dk1"/>
                </a:solidFill>
                <a:latin typeface="Calibri"/>
                <a:ea typeface="Calibri"/>
                <a:cs typeface="Calibri"/>
                <a:sym typeface="Calibri"/>
              </a:rPr>
              <a:t>The weather had changed overnight </a:t>
            </a:r>
          </a:p>
          <a:p>
            <a:pPr indent="-228600" lvl="0" marL="342900" marR="0" rtl="0" algn="l">
              <a:lnSpc>
                <a:spcPct val="80000"/>
              </a:lnSpc>
              <a:spcBef>
                <a:spcPts val="374"/>
              </a:spcBef>
              <a:spcAft>
                <a:spcPts val="0"/>
              </a:spcAft>
              <a:buClr>
                <a:schemeClr val="accent1"/>
              </a:buClr>
              <a:buSzPct val="98421"/>
              <a:buFont typeface="Arial"/>
              <a:buNone/>
            </a:pPr>
            <a:r>
              <a:t/>
            </a:r>
            <a:endParaRPr b="0" i="0" sz="1870" u="none" cap="none" strike="noStrike">
              <a:solidFill>
                <a:schemeClr val="dk1"/>
              </a:solidFill>
              <a:latin typeface="Calibri"/>
              <a:ea typeface="Calibri"/>
              <a:cs typeface="Calibri"/>
              <a:sym typeface="Calibri"/>
            </a:endParaRPr>
          </a:p>
          <a:p>
            <a:pPr indent="-228600" lvl="0" marL="342900" marR="0" rtl="0" algn="l">
              <a:lnSpc>
                <a:spcPct val="80000"/>
              </a:lnSpc>
              <a:spcBef>
                <a:spcPts val="374"/>
              </a:spcBef>
              <a:spcAft>
                <a:spcPts val="0"/>
              </a:spcAft>
              <a:buClr>
                <a:schemeClr val="accent1"/>
              </a:buClr>
              <a:buSzPct val="98421"/>
              <a:buFont typeface="Arial"/>
              <a:buChar char="•"/>
            </a:pPr>
            <a:r>
              <a:rPr b="0" i="0" lang="en-US" sz="1870" u="none" cap="none" strike="noStrike">
                <a:solidFill>
                  <a:schemeClr val="dk1"/>
                </a:solidFill>
                <a:latin typeface="Calibri"/>
                <a:ea typeface="Calibri"/>
                <a:cs typeface="Calibri"/>
                <a:sym typeface="Calibri"/>
              </a:rPr>
              <a:t>There was a wind </a:t>
            </a:r>
          </a:p>
          <a:p>
            <a:pPr indent="-228600" lvl="0" marL="342900" marR="0" rtl="0" algn="l">
              <a:lnSpc>
                <a:spcPct val="80000"/>
              </a:lnSpc>
              <a:spcBef>
                <a:spcPts val="374"/>
              </a:spcBef>
              <a:spcAft>
                <a:spcPts val="0"/>
              </a:spcAft>
              <a:buClr>
                <a:schemeClr val="accent1"/>
              </a:buClr>
              <a:buSzPct val="98421"/>
              <a:buFont typeface="Arial"/>
              <a:buNone/>
            </a:pPr>
            <a:r>
              <a:t/>
            </a:r>
            <a:endParaRPr b="0" i="0" sz="1870" u="none" cap="none" strike="noStrike">
              <a:solidFill>
                <a:schemeClr val="dk1"/>
              </a:solidFill>
              <a:latin typeface="Calibri"/>
              <a:ea typeface="Calibri"/>
              <a:cs typeface="Calibri"/>
              <a:sym typeface="Calibri"/>
            </a:endParaRPr>
          </a:p>
          <a:p>
            <a:pPr indent="-228600" lvl="0" marL="342900" marR="0" rtl="0" algn="l">
              <a:lnSpc>
                <a:spcPct val="80000"/>
              </a:lnSpc>
              <a:spcBef>
                <a:spcPts val="374"/>
              </a:spcBef>
              <a:spcAft>
                <a:spcPts val="0"/>
              </a:spcAft>
              <a:buClr>
                <a:schemeClr val="accent1"/>
              </a:buClr>
              <a:buSzPct val="98421"/>
              <a:buFont typeface="Arial"/>
              <a:buChar char="•"/>
            </a:pPr>
            <a:r>
              <a:rPr b="0" i="0" lang="en-US" sz="1870" u="none" cap="none" strike="noStrike">
                <a:solidFill>
                  <a:schemeClr val="dk1"/>
                </a:solidFill>
                <a:latin typeface="Calibri"/>
                <a:ea typeface="Calibri"/>
                <a:cs typeface="Calibri"/>
                <a:sym typeface="Calibri"/>
              </a:rPr>
              <a:t>There was mist on the hills </a:t>
            </a:r>
          </a:p>
          <a:p>
            <a:pPr indent="-228600" lvl="0" marL="342900" marR="0" rtl="0" algn="l">
              <a:lnSpc>
                <a:spcPct val="80000"/>
              </a:lnSpc>
              <a:spcBef>
                <a:spcPts val="374"/>
              </a:spcBef>
              <a:spcAft>
                <a:spcPts val="0"/>
              </a:spcAft>
              <a:buClr>
                <a:schemeClr val="accent1"/>
              </a:buClr>
              <a:buSzPct val="98421"/>
              <a:buFont typeface="Arial"/>
              <a:buNone/>
            </a:pPr>
            <a:r>
              <a:t/>
            </a:r>
            <a:endParaRPr b="0" i="0" sz="1870" u="none" cap="none" strike="noStrike">
              <a:solidFill>
                <a:schemeClr val="dk1"/>
              </a:solidFill>
              <a:latin typeface="Calibri"/>
              <a:ea typeface="Calibri"/>
              <a:cs typeface="Calibri"/>
              <a:sym typeface="Calibri"/>
            </a:endParaRPr>
          </a:p>
          <a:p>
            <a:pPr indent="-228600" lvl="0" marL="342900" marR="0" rtl="0" algn="l">
              <a:lnSpc>
                <a:spcPct val="80000"/>
              </a:lnSpc>
              <a:spcBef>
                <a:spcPts val="374"/>
              </a:spcBef>
              <a:spcAft>
                <a:spcPts val="0"/>
              </a:spcAft>
              <a:buClr>
                <a:schemeClr val="accent1"/>
              </a:buClr>
              <a:buSzPct val="98421"/>
              <a:buFont typeface="Arial"/>
              <a:buChar char="•"/>
            </a:pPr>
            <a:r>
              <a:rPr b="0" i="0" lang="en-US" sz="1870" u="none" cap="none" strike="noStrike">
                <a:solidFill>
                  <a:schemeClr val="dk1"/>
                </a:solidFill>
                <a:latin typeface="Calibri"/>
                <a:ea typeface="Calibri"/>
                <a:cs typeface="Calibri"/>
                <a:sym typeface="Calibri"/>
              </a:rPr>
              <a:t>The air was clammy</a:t>
            </a:r>
            <a:br>
              <a:rPr b="0" i="0" lang="en-US" sz="1870" u="none" cap="none" strike="noStrike">
                <a:solidFill>
                  <a:schemeClr val="dk1"/>
                </a:solidFill>
                <a:latin typeface="Calibri"/>
                <a:ea typeface="Calibri"/>
                <a:cs typeface="Calibri"/>
                <a:sym typeface="Calibri"/>
              </a:rPr>
            </a:br>
          </a:p>
          <a:p>
            <a:pPr indent="-228600" lvl="0" marL="342900" marR="0" rtl="0" algn="l">
              <a:lnSpc>
                <a:spcPct val="80000"/>
              </a:lnSpc>
              <a:spcBef>
                <a:spcPts val="374"/>
              </a:spcBef>
              <a:spcAft>
                <a:spcPts val="0"/>
              </a:spcAft>
              <a:buClr>
                <a:schemeClr val="accent1"/>
              </a:buClr>
              <a:buSzPct val="98421"/>
              <a:buFont typeface="Arial"/>
              <a:buChar char="•"/>
            </a:pPr>
            <a:r>
              <a:rPr b="0" i="0" lang="en-US" sz="1870" u="none" cap="none" strike="noStrike">
                <a:solidFill>
                  <a:schemeClr val="dk1"/>
                </a:solidFill>
                <a:latin typeface="Calibri"/>
                <a:ea typeface="Calibri"/>
                <a:cs typeface="Calibri"/>
                <a:sym typeface="Calibri"/>
              </a:rPr>
              <a:t>The air was cold</a:t>
            </a:r>
            <a:br>
              <a:rPr b="0" i="0" lang="en-US" sz="1870" u="none" cap="none" strike="noStrike">
                <a:solidFill>
                  <a:schemeClr val="dk1"/>
                </a:solidFill>
                <a:latin typeface="Calibri"/>
                <a:ea typeface="Calibri"/>
                <a:cs typeface="Calibri"/>
                <a:sym typeface="Calibri"/>
              </a:rPr>
            </a:br>
          </a:p>
          <a:p>
            <a:pPr indent="-228600" lvl="0" marL="342900" marR="0" rtl="0" algn="l">
              <a:lnSpc>
                <a:spcPct val="80000"/>
              </a:lnSpc>
              <a:spcBef>
                <a:spcPts val="374"/>
              </a:spcBef>
              <a:spcAft>
                <a:spcPts val="0"/>
              </a:spcAft>
              <a:buClr>
                <a:schemeClr val="accent1"/>
              </a:buClr>
              <a:buSzPct val="98421"/>
              <a:buFont typeface="Arial"/>
              <a:buChar char="•"/>
            </a:pPr>
            <a:r>
              <a:rPr b="0" i="0" lang="en-US" sz="1870" u="none" cap="none" strike="noStrike">
                <a:solidFill>
                  <a:schemeClr val="dk1"/>
                </a:solidFill>
                <a:latin typeface="Calibri"/>
                <a:ea typeface="Calibri"/>
                <a:cs typeface="Calibri"/>
                <a:sym typeface="Calibri"/>
              </a:rPr>
              <a:t>It was raining </a:t>
            </a:r>
          </a:p>
          <a:p>
            <a:pPr indent="-228600" lvl="0" marL="342900" marR="0" rtl="0" algn="l">
              <a:lnSpc>
                <a:spcPct val="80000"/>
              </a:lnSpc>
              <a:spcBef>
                <a:spcPts val="374"/>
              </a:spcBef>
              <a:spcAft>
                <a:spcPts val="0"/>
              </a:spcAft>
              <a:buClr>
                <a:schemeClr val="accent1"/>
              </a:buClr>
              <a:buSzPct val="98421"/>
              <a:buFont typeface="Arial"/>
              <a:buNone/>
            </a:pPr>
            <a:r>
              <a:t/>
            </a:r>
            <a:endParaRPr b="0" i="0" sz="1870" u="none" cap="none" strike="noStrike">
              <a:solidFill>
                <a:schemeClr val="dk1"/>
              </a:solidFill>
              <a:latin typeface="Calibri"/>
              <a:ea typeface="Calibri"/>
              <a:cs typeface="Calibri"/>
              <a:sym typeface="Calibri"/>
            </a:endParaRPr>
          </a:p>
          <a:p>
            <a:pPr indent="0" lvl="0" marL="114300" marR="0" rtl="0" algn="l">
              <a:lnSpc>
                <a:spcPct val="80000"/>
              </a:lnSpc>
              <a:spcBef>
                <a:spcPts val="374"/>
              </a:spcBef>
              <a:spcAft>
                <a:spcPts val="0"/>
              </a:spcAft>
              <a:buClr>
                <a:schemeClr val="accent1"/>
              </a:buClr>
              <a:buSzPct val="25000"/>
              <a:buFont typeface="Arial"/>
              <a:buNone/>
            </a:pPr>
            <a:r>
              <a:rPr b="0" i="1" lang="en-US" sz="1870" u="none" cap="none" strike="noStrike">
                <a:solidFill>
                  <a:schemeClr val="dk1"/>
                </a:solidFill>
                <a:latin typeface="Calibri"/>
                <a:ea typeface="Calibri"/>
                <a:cs typeface="Calibri"/>
                <a:sym typeface="Calibri"/>
              </a:rPr>
              <a:t>Could others be included?</a:t>
            </a:r>
          </a:p>
          <a:p>
            <a:pPr indent="0" lvl="0" marL="114300" marR="0" rtl="0" algn="l">
              <a:lnSpc>
                <a:spcPct val="80000"/>
              </a:lnSpc>
              <a:spcBef>
                <a:spcPts val="374"/>
              </a:spcBef>
              <a:spcAft>
                <a:spcPts val="0"/>
              </a:spcAft>
              <a:buClr>
                <a:schemeClr val="accent1"/>
              </a:buClr>
              <a:buSzPct val="25000"/>
              <a:buFont typeface="Arial"/>
              <a:buNone/>
            </a:pPr>
            <a:r>
              <a:t/>
            </a:r>
            <a:endParaRPr b="0" i="1" sz="1870" u="none" cap="none" strike="noStrike">
              <a:solidFill>
                <a:schemeClr val="dk1"/>
              </a:solidFill>
              <a:latin typeface="Calibri"/>
              <a:ea typeface="Calibri"/>
              <a:cs typeface="Calibri"/>
              <a:sym typeface="Calibri"/>
            </a:endParaRPr>
          </a:p>
          <a:p>
            <a:pPr indent="0" lvl="0" marL="114300" marR="0" rtl="0" algn="l">
              <a:lnSpc>
                <a:spcPct val="80000"/>
              </a:lnSpc>
              <a:spcBef>
                <a:spcPts val="374"/>
              </a:spcBef>
              <a:spcAft>
                <a:spcPts val="0"/>
              </a:spcAft>
              <a:buClr>
                <a:schemeClr val="accent1"/>
              </a:buClr>
              <a:buSzPct val="25000"/>
              <a:buFont typeface="Arial"/>
              <a:buNone/>
            </a:pPr>
            <a:r>
              <a:rPr b="0" i="1" lang="en-US" sz="1870" u="none" cap="none" strike="noStrike">
                <a:solidFill>
                  <a:schemeClr val="dk1"/>
                </a:solidFill>
                <a:latin typeface="Calibri"/>
                <a:ea typeface="Calibri"/>
                <a:cs typeface="Calibri"/>
                <a:sym typeface="Calibri"/>
              </a:rPr>
              <a:t>Give yourself a mark out of 4 for your response.</a:t>
            </a:r>
          </a:p>
          <a:p>
            <a:pPr indent="-228600" lvl="0" marL="342900" marR="0" rtl="0" algn="l">
              <a:lnSpc>
                <a:spcPct val="80000"/>
              </a:lnSpc>
              <a:spcBef>
                <a:spcPts val="374"/>
              </a:spcBef>
              <a:buClr>
                <a:schemeClr val="accent1"/>
              </a:buClr>
              <a:buSzPct val="98421"/>
              <a:buFont typeface="Arial"/>
              <a:buNone/>
            </a:pPr>
            <a:r>
              <a:t/>
            </a:r>
            <a:endParaRPr b="0" i="0" sz="1870" u="none" cap="none" strike="noStrike">
              <a:solidFill>
                <a:schemeClr val="dk1"/>
              </a:solidFill>
              <a:latin typeface="Calibri"/>
              <a:ea typeface="Calibri"/>
              <a:cs typeface="Calibri"/>
              <a:sym typeface="Calibri"/>
            </a:endParaRPr>
          </a:p>
        </p:txBody>
      </p:sp>
      <p:pic>
        <p:nvPicPr>
          <p:cNvPr id="159" name="Shape 159"/>
          <p:cNvPicPr preferRelativeResize="0"/>
          <p:nvPr/>
        </p:nvPicPr>
        <p:blipFill/>
        <p:spPr>
          <a:xfrm>
            <a:off x="6353850" y="4934380"/>
            <a:ext cx="1723350" cy="1723350"/>
          </a:xfrm>
          <a:prstGeom prst="rect">
            <a:avLst/>
          </a:prstGeom>
          <a:solidFill>
            <a:srgbClr val="FFFFFF"/>
          </a:solid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3" name="Shape 163"/>
        <p:cNvGrpSpPr/>
        <p:nvPr/>
      </p:nvGrpSpPr>
      <p:grpSpPr>
        <a:xfrm>
          <a:off x="0" y="0"/>
          <a:ext cx="0" cy="0"/>
          <a:chOff x="0" y="0"/>
          <a:chExt cx="0" cy="0"/>
        </a:xfrm>
      </p:grpSpPr>
      <p:sp>
        <p:nvSpPr>
          <p:cNvPr id="164" name="Shape 164"/>
          <p:cNvSpPr txBox="1"/>
          <p:nvPr>
            <p:ph type="title"/>
          </p:nvPr>
        </p:nvSpPr>
        <p:spPr>
          <a:xfrm>
            <a:off x="457200" y="274637"/>
            <a:ext cx="7619999" cy="1143000"/>
          </a:xfrm>
          <a:prstGeom prst="rect">
            <a:avLst/>
          </a:prstGeom>
          <a:noFill/>
          <a:ln>
            <a:noFill/>
          </a:ln>
        </p:spPr>
        <p:txBody>
          <a:bodyPr anchorCtr="0" anchor="ctr" bIns="45700" lIns="91425" rIns="91425" tIns="45700">
            <a:noAutofit/>
          </a:bodyPr>
          <a:lstStyle/>
          <a:p>
            <a:pPr indent="0" lvl="0" marL="0" marR="0" rtl="0" algn="l">
              <a:spcBef>
                <a:spcPts val="0"/>
              </a:spcBef>
              <a:buClr>
                <a:schemeClr val="dk2"/>
              </a:buClr>
              <a:buSzPct val="25000"/>
              <a:buFont typeface="Cambria"/>
              <a:buNone/>
            </a:pPr>
            <a:r>
              <a:rPr b="0" i="0" lang="en-US" sz="4600" u="none" cap="none" strike="noStrike">
                <a:solidFill>
                  <a:schemeClr val="dk2"/>
                </a:solidFill>
                <a:latin typeface="Cambria"/>
                <a:ea typeface="Cambria"/>
                <a:cs typeface="Cambria"/>
                <a:sym typeface="Cambria"/>
              </a:rPr>
              <a:t>Homework </a:t>
            </a:r>
          </a:p>
        </p:txBody>
      </p:sp>
      <p:sp>
        <p:nvSpPr>
          <p:cNvPr id="165" name="Shape 165"/>
          <p:cNvSpPr txBox="1"/>
          <p:nvPr>
            <p:ph idx="1" type="body"/>
          </p:nvPr>
        </p:nvSpPr>
        <p:spPr>
          <a:xfrm>
            <a:off x="457200" y="1600200"/>
            <a:ext cx="7619999" cy="4800600"/>
          </a:xfrm>
          <a:prstGeom prst="rect">
            <a:avLst/>
          </a:prstGeom>
          <a:noFill/>
          <a:ln>
            <a:noFill/>
          </a:ln>
        </p:spPr>
        <p:txBody>
          <a:bodyPr anchorCtr="0" anchor="t" bIns="45700" lIns="91425" rIns="91425" tIns="45700">
            <a:noAutofit/>
          </a:bodyPr>
          <a:lstStyle/>
          <a:p>
            <a:pPr indent="-228600" lvl="0" marL="342900" marR="0" rtl="0" algn="l">
              <a:spcBef>
                <a:spcPts val="0"/>
              </a:spcBef>
              <a:spcAft>
                <a:spcPts val="0"/>
              </a:spcAft>
              <a:buClr>
                <a:schemeClr val="accent1"/>
              </a:buClr>
              <a:buSzPct val="100000"/>
              <a:buFont typeface="Arial"/>
              <a:buChar char="•"/>
            </a:pPr>
            <a:r>
              <a:rPr b="0" i="0" lang="en-US" sz="2200" u="none" cap="none" strike="noStrike">
                <a:solidFill>
                  <a:schemeClr val="dk1"/>
                </a:solidFill>
                <a:latin typeface="Calibri"/>
                <a:ea typeface="Calibri"/>
                <a:cs typeface="Calibri"/>
                <a:sym typeface="Calibri"/>
              </a:rPr>
              <a:t>Your text in the exam is going to be from a 20</a:t>
            </a:r>
            <a:r>
              <a:rPr b="0" baseline="30000" i="0" lang="en-US" sz="2200" u="none" cap="none" strike="noStrike">
                <a:solidFill>
                  <a:schemeClr val="dk1"/>
                </a:solidFill>
                <a:latin typeface="Calibri"/>
                <a:ea typeface="Calibri"/>
                <a:cs typeface="Calibri"/>
                <a:sym typeface="Calibri"/>
              </a:rPr>
              <a:t>th</a:t>
            </a:r>
            <a:r>
              <a:rPr b="0" i="0" lang="en-US" sz="2200" u="none" cap="none" strike="noStrike">
                <a:solidFill>
                  <a:schemeClr val="dk1"/>
                </a:solidFill>
                <a:latin typeface="Calibri"/>
                <a:ea typeface="Calibri"/>
                <a:cs typeface="Calibri"/>
                <a:sym typeface="Calibri"/>
              </a:rPr>
              <a:t> or 21</a:t>
            </a:r>
            <a:r>
              <a:rPr b="0" baseline="30000" i="0" lang="en-US" sz="2200" u="none" cap="none" strike="noStrike">
                <a:solidFill>
                  <a:schemeClr val="dk1"/>
                </a:solidFill>
                <a:latin typeface="Calibri"/>
                <a:ea typeface="Calibri"/>
                <a:cs typeface="Calibri"/>
                <a:sym typeface="Calibri"/>
              </a:rPr>
              <a:t>st</a:t>
            </a:r>
            <a:r>
              <a:rPr b="0" i="0" lang="en-US" sz="2200" u="none" cap="none" strike="noStrike">
                <a:solidFill>
                  <a:schemeClr val="dk1"/>
                </a:solidFill>
                <a:latin typeface="Calibri"/>
                <a:ea typeface="Calibri"/>
                <a:cs typeface="Calibri"/>
                <a:sym typeface="Calibri"/>
              </a:rPr>
              <a:t> century fiction text. </a:t>
            </a:r>
          </a:p>
          <a:p>
            <a:pPr indent="-228600" lvl="0" marL="342900" marR="0" rtl="0" algn="l">
              <a:spcBef>
                <a:spcPts val="440"/>
              </a:spcBef>
              <a:spcAft>
                <a:spcPts val="0"/>
              </a:spcAft>
              <a:buClr>
                <a:schemeClr val="accent1"/>
              </a:buClr>
              <a:buSzPct val="100000"/>
              <a:buFont typeface="Arial"/>
              <a:buNone/>
            </a:pPr>
            <a:r>
              <a:t/>
            </a:r>
            <a:endParaRPr b="0" i="0" sz="2200" u="none" cap="none" strike="noStrike">
              <a:solidFill>
                <a:schemeClr val="dk1"/>
              </a:solidFill>
              <a:latin typeface="Calibri"/>
              <a:ea typeface="Calibri"/>
              <a:cs typeface="Calibri"/>
              <a:sym typeface="Calibri"/>
            </a:endParaRPr>
          </a:p>
          <a:p>
            <a:pPr indent="-228600" lvl="0" marL="342900" marR="0" rtl="0" algn="l">
              <a:spcBef>
                <a:spcPts val="440"/>
              </a:spcBef>
              <a:buClr>
                <a:schemeClr val="accent1"/>
              </a:buClr>
              <a:buSzPct val="100000"/>
              <a:buFont typeface="Arial"/>
              <a:buChar char="•"/>
            </a:pPr>
            <a:r>
              <a:rPr b="0" i="0" lang="en-US" sz="2200" u="none" cap="none" strike="noStrike">
                <a:solidFill>
                  <a:schemeClr val="dk1"/>
                </a:solidFill>
                <a:latin typeface="Calibri"/>
                <a:ea typeface="Calibri"/>
                <a:cs typeface="Calibri"/>
                <a:sym typeface="Calibri"/>
              </a:rPr>
              <a:t>Find a fiction book which was written between 1900-1950. You need to bring the name of the text, the author and a brief outline of the story to the lesson in a week’s time.</a:t>
            </a: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5" name="Shape 95"/>
        <p:cNvGrpSpPr/>
        <p:nvPr/>
      </p:nvGrpSpPr>
      <p:grpSpPr>
        <a:xfrm>
          <a:off x="0" y="0"/>
          <a:ext cx="0" cy="0"/>
          <a:chOff x="0" y="0"/>
          <a:chExt cx="0" cy="0"/>
        </a:xfrm>
      </p:grpSpPr>
      <p:sp>
        <p:nvSpPr>
          <p:cNvPr id="96" name="Shape 96"/>
          <p:cNvSpPr txBox="1"/>
          <p:nvPr>
            <p:ph type="title"/>
          </p:nvPr>
        </p:nvSpPr>
        <p:spPr>
          <a:xfrm>
            <a:off x="457200" y="274637"/>
            <a:ext cx="7619999" cy="1143000"/>
          </a:xfrm>
          <a:prstGeom prst="rect">
            <a:avLst/>
          </a:prstGeom>
          <a:noFill/>
          <a:ln>
            <a:noFill/>
          </a:ln>
        </p:spPr>
        <p:txBody>
          <a:bodyPr anchorCtr="0" anchor="ctr" bIns="45700" lIns="91425" rIns="91425" tIns="45700">
            <a:noAutofit/>
          </a:bodyPr>
          <a:lstStyle/>
          <a:p>
            <a:pPr indent="0" lvl="0" marL="0" marR="0" rtl="0" algn="l">
              <a:spcBef>
                <a:spcPts val="0"/>
              </a:spcBef>
              <a:buClr>
                <a:schemeClr val="dk2"/>
              </a:buClr>
              <a:buSzPct val="25000"/>
              <a:buFont typeface="Cambria"/>
              <a:buNone/>
            </a:pPr>
            <a:r>
              <a:rPr b="0" i="0" lang="en-US" sz="4600" u="none" cap="none" strike="noStrike">
                <a:solidFill>
                  <a:schemeClr val="dk2"/>
                </a:solidFill>
                <a:latin typeface="Cambria"/>
                <a:ea typeface="Cambria"/>
                <a:cs typeface="Cambria"/>
                <a:sym typeface="Cambria"/>
              </a:rPr>
              <a:t>What is involved?</a:t>
            </a:r>
          </a:p>
        </p:txBody>
      </p:sp>
      <p:sp>
        <p:nvSpPr>
          <p:cNvPr id="97" name="Shape 97"/>
          <p:cNvSpPr txBox="1"/>
          <p:nvPr>
            <p:ph idx="1" type="body"/>
          </p:nvPr>
        </p:nvSpPr>
        <p:spPr>
          <a:xfrm>
            <a:off x="457200" y="1600200"/>
            <a:ext cx="7619999" cy="4800600"/>
          </a:xfrm>
          <a:prstGeom prst="rect">
            <a:avLst/>
          </a:prstGeom>
          <a:noFill/>
          <a:ln>
            <a:noFill/>
          </a:ln>
        </p:spPr>
        <p:txBody>
          <a:bodyPr anchorCtr="0" anchor="t" bIns="45700" lIns="91425" rIns="91425" tIns="45700">
            <a:noAutofit/>
          </a:bodyPr>
          <a:lstStyle/>
          <a:p>
            <a:pPr indent="-228600" lvl="0" marL="342900" marR="0" rtl="0" algn="l">
              <a:lnSpc>
                <a:spcPct val="90000"/>
              </a:lnSpc>
              <a:spcBef>
                <a:spcPts val="0"/>
              </a:spcBef>
              <a:spcAft>
                <a:spcPts val="0"/>
              </a:spcAft>
              <a:buClr>
                <a:schemeClr val="accent1"/>
              </a:buClr>
              <a:buSzPct val="101750"/>
              <a:buFont typeface="Arial"/>
              <a:buChar char="•"/>
            </a:pPr>
            <a:r>
              <a:rPr b="0" i="0" lang="en-US" sz="2035" u="none" cap="none" strike="noStrike">
                <a:solidFill>
                  <a:schemeClr val="dk1"/>
                </a:solidFill>
                <a:latin typeface="Calibri"/>
                <a:ea typeface="Calibri"/>
                <a:cs typeface="Calibri"/>
                <a:sym typeface="Calibri"/>
              </a:rPr>
              <a:t>You should have completed your speaking and listening endorsement. While this does not count towards your overall English Language GCSE grade, it has to be submitted for you to get a grade at GCSE.</a:t>
            </a:r>
          </a:p>
          <a:p>
            <a:pPr indent="-228600" lvl="0" marL="342900" marR="0" rtl="0" algn="l">
              <a:lnSpc>
                <a:spcPct val="90000"/>
              </a:lnSpc>
              <a:spcBef>
                <a:spcPts val="407"/>
              </a:spcBef>
              <a:spcAft>
                <a:spcPts val="0"/>
              </a:spcAft>
              <a:buClr>
                <a:schemeClr val="accent1"/>
              </a:buClr>
              <a:buSzPct val="101750"/>
              <a:buFont typeface="Arial"/>
              <a:buNone/>
            </a:pPr>
            <a:r>
              <a:t/>
            </a:r>
            <a:endParaRPr b="0" i="0" sz="2035" u="none" cap="none" strike="noStrike">
              <a:solidFill>
                <a:schemeClr val="dk1"/>
              </a:solidFill>
              <a:latin typeface="Calibri"/>
              <a:ea typeface="Calibri"/>
              <a:cs typeface="Calibri"/>
              <a:sym typeface="Calibri"/>
            </a:endParaRPr>
          </a:p>
          <a:p>
            <a:pPr indent="-228600" lvl="0" marL="342900" marR="0" rtl="0" algn="l">
              <a:lnSpc>
                <a:spcPct val="90000"/>
              </a:lnSpc>
              <a:spcBef>
                <a:spcPts val="407"/>
              </a:spcBef>
              <a:spcAft>
                <a:spcPts val="0"/>
              </a:spcAft>
              <a:buClr>
                <a:schemeClr val="accent1"/>
              </a:buClr>
              <a:buSzPct val="101750"/>
              <a:buFont typeface="Arial"/>
              <a:buChar char="•"/>
            </a:pPr>
            <a:r>
              <a:rPr b="0" i="0" lang="en-US" sz="2035" u="none" cap="none" strike="noStrike">
                <a:solidFill>
                  <a:schemeClr val="dk1"/>
                </a:solidFill>
                <a:latin typeface="Calibri"/>
                <a:ea typeface="Calibri"/>
                <a:cs typeface="Calibri"/>
                <a:sym typeface="Calibri"/>
              </a:rPr>
              <a:t>For your English Language GCSE grade you will have to take two exam papers, both of which involve testing your reading and writing skills. </a:t>
            </a:r>
          </a:p>
          <a:p>
            <a:pPr indent="-228600" lvl="0" marL="342900" marR="0" rtl="0" algn="l">
              <a:lnSpc>
                <a:spcPct val="90000"/>
              </a:lnSpc>
              <a:spcBef>
                <a:spcPts val="407"/>
              </a:spcBef>
              <a:spcAft>
                <a:spcPts val="0"/>
              </a:spcAft>
              <a:buClr>
                <a:schemeClr val="accent1"/>
              </a:buClr>
              <a:buSzPct val="101750"/>
              <a:buFont typeface="Arial"/>
              <a:buNone/>
            </a:pPr>
            <a:r>
              <a:t/>
            </a:r>
            <a:endParaRPr b="0" i="0" sz="2035" u="none" cap="none" strike="noStrike">
              <a:solidFill>
                <a:schemeClr val="dk1"/>
              </a:solidFill>
              <a:latin typeface="Calibri"/>
              <a:ea typeface="Calibri"/>
              <a:cs typeface="Calibri"/>
              <a:sym typeface="Calibri"/>
            </a:endParaRPr>
          </a:p>
          <a:p>
            <a:pPr indent="-228600" lvl="0" marL="342900" marR="0" rtl="0" algn="l">
              <a:lnSpc>
                <a:spcPct val="90000"/>
              </a:lnSpc>
              <a:spcBef>
                <a:spcPts val="407"/>
              </a:spcBef>
              <a:spcAft>
                <a:spcPts val="0"/>
              </a:spcAft>
              <a:buClr>
                <a:schemeClr val="accent1"/>
              </a:buClr>
              <a:buSzPct val="101750"/>
              <a:buFont typeface="Arial"/>
              <a:buChar char="•"/>
            </a:pPr>
            <a:r>
              <a:rPr b="0" i="0" lang="en-US" sz="2035" u="none" cap="none" strike="noStrike">
                <a:solidFill>
                  <a:schemeClr val="dk1"/>
                </a:solidFill>
                <a:latin typeface="Calibri"/>
                <a:ea typeface="Calibri"/>
                <a:cs typeface="Calibri"/>
                <a:sym typeface="Calibri"/>
              </a:rPr>
              <a:t>They both count equally towards your English Language GCSE so they are each worth 50% of your grade. </a:t>
            </a:r>
          </a:p>
          <a:p>
            <a:pPr indent="-228600" lvl="0" marL="342900" marR="0" rtl="0" algn="l">
              <a:lnSpc>
                <a:spcPct val="90000"/>
              </a:lnSpc>
              <a:spcBef>
                <a:spcPts val="407"/>
              </a:spcBef>
              <a:spcAft>
                <a:spcPts val="0"/>
              </a:spcAft>
              <a:buClr>
                <a:schemeClr val="accent1"/>
              </a:buClr>
              <a:buSzPct val="101750"/>
              <a:buFont typeface="Arial"/>
              <a:buNone/>
            </a:pPr>
            <a:r>
              <a:t/>
            </a:r>
            <a:endParaRPr b="0" i="0" sz="2035" u="none" cap="none" strike="noStrike">
              <a:solidFill>
                <a:schemeClr val="dk1"/>
              </a:solidFill>
              <a:latin typeface="Calibri"/>
              <a:ea typeface="Calibri"/>
              <a:cs typeface="Calibri"/>
              <a:sym typeface="Calibri"/>
            </a:endParaRPr>
          </a:p>
          <a:p>
            <a:pPr indent="-228600" lvl="0" marL="342900" marR="0" rtl="0" algn="l">
              <a:lnSpc>
                <a:spcPct val="90000"/>
              </a:lnSpc>
              <a:spcBef>
                <a:spcPts val="407"/>
              </a:spcBef>
              <a:buClr>
                <a:schemeClr val="accent1"/>
              </a:buClr>
              <a:buSzPct val="101750"/>
              <a:buFont typeface="Arial"/>
              <a:buChar char="•"/>
            </a:pPr>
            <a:r>
              <a:rPr b="0" i="0" lang="en-US" sz="2035" u="none" cap="none" strike="noStrike">
                <a:solidFill>
                  <a:schemeClr val="dk1"/>
                </a:solidFill>
                <a:latin typeface="Calibri"/>
                <a:ea typeface="Calibri"/>
                <a:cs typeface="Calibri"/>
                <a:sym typeface="Calibri"/>
              </a:rPr>
              <a:t>Each exam is 1hr and 45mins and is worth 80 marks in total. The exam board expects you to spend about 15 minutes reading the texts and splitting your writing time for 45 minutes for each section. </a:t>
            </a: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1" name="Shape 101"/>
        <p:cNvGrpSpPr/>
        <p:nvPr/>
      </p:nvGrpSpPr>
      <p:grpSpPr>
        <a:xfrm>
          <a:off x="0" y="0"/>
          <a:ext cx="0" cy="0"/>
          <a:chOff x="0" y="0"/>
          <a:chExt cx="0" cy="0"/>
        </a:xfrm>
      </p:grpSpPr>
      <p:sp>
        <p:nvSpPr>
          <p:cNvPr id="102" name="Shape 102"/>
          <p:cNvSpPr txBox="1"/>
          <p:nvPr>
            <p:ph type="title"/>
          </p:nvPr>
        </p:nvSpPr>
        <p:spPr>
          <a:xfrm>
            <a:off x="457200" y="274637"/>
            <a:ext cx="7619999" cy="1143000"/>
          </a:xfrm>
          <a:prstGeom prst="rect">
            <a:avLst/>
          </a:prstGeom>
          <a:noFill/>
          <a:ln>
            <a:noFill/>
          </a:ln>
        </p:spPr>
        <p:txBody>
          <a:bodyPr anchorCtr="0" anchor="ctr" bIns="45700" lIns="91425" rIns="91425" tIns="45700">
            <a:noAutofit/>
          </a:bodyPr>
          <a:lstStyle/>
          <a:p>
            <a:pPr indent="0" lvl="0" marL="0" marR="0" rtl="0" algn="l">
              <a:spcBef>
                <a:spcPts val="0"/>
              </a:spcBef>
              <a:buClr>
                <a:schemeClr val="dk2"/>
              </a:buClr>
              <a:buSzPct val="25000"/>
              <a:buFont typeface="Cambria"/>
              <a:buNone/>
            </a:pPr>
            <a:r>
              <a:rPr b="0" i="0" lang="en-US" sz="4600" u="none" cap="none" strike="noStrike">
                <a:solidFill>
                  <a:schemeClr val="dk2"/>
                </a:solidFill>
                <a:latin typeface="Cambria"/>
                <a:ea typeface="Cambria"/>
                <a:cs typeface="Cambria"/>
                <a:sym typeface="Cambria"/>
              </a:rPr>
              <a:t>Paper One – Explorations in creative writing and reading.</a:t>
            </a:r>
          </a:p>
        </p:txBody>
      </p:sp>
      <p:sp>
        <p:nvSpPr>
          <p:cNvPr id="103" name="Shape 103"/>
          <p:cNvSpPr txBox="1"/>
          <p:nvPr>
            <p:ph idx="1" type="body"/>
          </p:nvPr>
        </p:nvSpPr>
        <p:spPr>
          <a:xfrm>
            <a:off x="457200" y="1600200"/>
            <a:ext cx="7619999" cy="4800600"/>
          </a:xfrm>
          <a:prstGeom prst="rect">
            <a:avLst/>
          </a:prstGeom>
          <a:noFill/>
          <a:ln>
            <a:noFill/>
          </a:ln>
        </p:spPr>
        <p:txBody>
          <a:bodyPr anchorCtr="0" anchor="t" bIns="45700" lIns="91425" rIns="91425" tIns="45700">
            <a:noAutofit/>
          </a:bodyPr>
          <a:lstStyle/>
          <a:p>
            <a:pPr indent="-228600" lvl="0" marL="342900" marR="0" rtl="0" algn="l">
              <a:spcBef>
                <a:spcPts val="0"/>
              </a:spcBef>
              <a:spcAft>
                <a:spcPts val="0"/>
              </a:spcAft>
              <a:buClr>
                <a:schemeClr val="accent1"/>
              </a:buClr>
              <a:buSzPct val="100000"/>
              <a:buFont typeface="Arial"/>
              <a:buChar char="•"/>
            </a:pPr>
            <a:r>
              <a:rPr b="1" i="0" lang="en-US" sz="2200" u="sng" cap="none" strike="noStrike">
                <a:solidFill>
                  <a:schemeClr val="dk1"/>
                </a:solidFill>
                <a:latin typeface="Calibri"/>
                <a:ea typeface="Calibri"/>
                <a:cs typeface="Calibri"/>
                <a:sym typeface="Calibri"/>
              </a:rPr>
              <a:t>Section A</a:t>
            </a:r>
          </a:p>
          <a:p>
            <a:pPr indent="-228600" lvl="0" marL="342900" marR="0" rtl="0" algn="l">
              <a:spcBef>
                <a:spcPts val="440"/>
              </a:spcBef>
              <a:spcAft>
                <a:spcPts val="0"/>
              </a:spcAft>
              <a:buClr>
                <a:schemeClr val="accent1"/>
              </a:buClr>
              <a:buSzPct val="100000"/>
              <a:buFont typeface="Arial"/>
              <a:buChar char="•"/>
            </a:pPr>
            <a:r>
              <a:rPr b="1" i="0" lang="en-US" sz="2200" u="sng" cap="none" strike="noStrike">
                <a:solidFill>
                  <a:schemeClr val="dk1"/>
                </a:solidFill>
                <a:latin typeface="Calibri"/>
                <a:ea typeface="Calibri"/>
                <a:cs typeface="Calibri"/>
                <a:sym typeface="Calibri"/>
              </a:rPr>
              <a:t>Reading</a:t>
            </a:r>
            <a:r>
              <a:rPr b="0" i="0" lang="en-US" sz="2200" u="none" cap="none" strike="noStrike">
                <a:solidFill>
                  <a:schemeClr val="dk1"/>
                </a:solidFill>
                <a:latin typeface="Calibri"/>
                <a:ea typeface="Calibri"/>
                <a:cs typeface="Calibri"/>
                <a:sym typeface="Calibri"/>
              </a:rPr>
              <a:t> – one literature fiction text</a:t>
            </a:r>
          </a:p>
          <a:p>
            <a:pPr indent="-228600" lvl="0" marL="342900" marR="0" rtl="0" algn="l">
              <a:spcBef>
                <a:spcPts val="440"/>
              </a:spcBef>
              <a:spcAft>
                <a:spcPts val="0"/>
              </a:spcAft>
              <a:buClr>
                <a:schemeClr val="accent1"/>
              </a:buClr>
              <a:buSzPct val="100000"/>
              <a:buFont typeface="Arial"/>
              <a:buChar char="•"/>
            </a:pPr>
            <a:r>
              <a:rPr b="0" i="0" lang="en-US" sz="2200" u="none" cap="none" strike="noStrike">
                <a:solidFill>
                  <a:schemeClr val="dk1"/>
                </a:solidFill>
                <a:latin typeface="Calibri"/>
                <a:ea typeface="Calibri"/>
                <a:cs typeface="Calibri"/>
                <a:sym typeface="Calibri"/>
              </a:rPr>
              <a:t>You will answer four questions:</a:t>
            </a:r>
          </a:p>
          <a:p>
            <a:pPr indent="-228600" lvl="0" marL="342900" marR="0" rtl="0" algn="l">
              <a:spcBef>
                <a:spcPts val="440"/>
              </a:spcBef>
              <a:spcAft>
                <a:spcPts val="0"/>
              </a:spcAft>
              <a:buClr>
                <a:schemeClr val="accent1"/>
              </a:buClr>
              <a:buSzPct val="100000"/>
              <a:buFont typeface="Arial"/>
              <a:buChar char="•"/>
            </a:pPr>
            <a:r>
              <a:rPr b="0" i="0" lang="en-US" sz="2200" u="none" cap="none" strike="noStrike">
                <a:solidFill>
                  <a:schemeClr val="dk1"/>
                </a:solidFill>
                <a:latin typeface="Calibri"/>
                <a:ea typeface="Calibri"/>
                <a:cs typeface="Calibri"/>
                <a:sym typeface="Calibri"/>
              </a:rPr>
              <a:t>1) short answer question worth 4 marks</a:t>
            </a:r>
          </a:p>
          <a:p>
            <a:pPr indent="-228600" lvl="0" marL="342900" marR="0" rtl="0" algn="l">
              <a:spcBef>
                <a:spcPts val="440"/>
              </a:spcBef>
              <a:spcAft>
                <a:spcPts val="0"/>
              </a:spcAft>
              <a:buClr>
                <a:schemeClr val="accent1"/>
              </a:buClr>
              <a:buSzPct val="100000"/>
              <a:buFont typeface="Arial"/>
              <a:buChar char="•"/>
            </a:pPr>
            <a:r>
              <a:rPr b="0" i="0" lang="en-US" sz="2200" u="none" cap="none" strike="noStrike">
                <a:solidFill>
                  <a:schemeClr val="dk1"/>
                </a:solidFill>
                <a:latin typeface="Calibri"/>
                <a:ea typeface="Calibri"/>
                <a:cs typeface="Calibri"/>
                <a:sym typeface="Calibri"/>
              </a:rPr>
              <a:t>2) longer form question worth 8 marks</a:t>
            </a:r>
          </a:p>
          <a:p>
            <a:pPr indent="-228600" lvl="0" marL="342900" marR="0" rtl="0" algn="l">
              <a:spcBef>
                <a:spcPts val="440"/>
              </a:spcBef>
              <a:spcAft>
                <a:spcPts val="0"/>
              </a:spcAft>
              <a:buClr>
                <a:schemeClr val="accent1"/>
              </a:buClr>
              <a:buSzPct val="100000"/>
              <a:buFont typeface="Arial"/>
              <a:buChar char="•"/>
            </a:pPr>
            <a:r>
              <a:rPr b="0" i="0" lang="en-US" sz="2200" u="none" cap="none" strike="noStrike">
                <a:solidFill>
                  <a:schemeClr val="dk1"/>
                </a:solidFill>
                <a:latin typeface="Calibri"/>
                <a:ea typeface="Calibri"/>
                <a:cs typeface="Calibri"/>
                <a:sym typeface="Calibri"/>
              </a:rPr>
              <a:t>3) longer form question worth 8 marks</a:t>
            </a:r>
          </a:p>
          <a:p>
            <a:pPr indent="-228600" lvl="0" marL="342900" marR="0" rtl="0" algn="l">
              <a:spcBef>
                <a:spcPts val="440"/>
              </a:spcBef>
              <a:spcAft>
                <a:spcPts val="0"/>
              </a:spcAft>
              <a:buClr>
                <a:schemeClr val="accent1"/>
              </a:buClr>
              <a:buSzPct val="100000"/>
              <a:buFont typeface="Arial"/>
              <a:buChar char="•"/>
            </a:pPr>
            <a:r>
              <a:rPr b="0" i="0" lang="en-US" sz="2200" u="none" cap="none" strike="noStrike">
                <a:solidFill>
                  <a:schemeClr val="dk1"/>
                </a:solidFill>
                <a:latin typeface="Calibri"/>
                <a:ea typeface="Calibri"/>
                <a:cs typeface="Calibri"/>
                <a:sym typeface="Calibri"/>
              </a:rPr>
              <a:t>4) extended question worth 20 marks</a:t>
            </a:r>
          </a:p>
          <a:p>
            <a:pPr indent="-228600" lvl="0" marL="342900" marR="0" rtl="0" algn="l">
              <a:spcBef>
                <a:spcPts val="440"/>
              </a:spcBef>
              <a:spcAft>
                <a:spcPts val="0"/>
              </a:spcAft>
              <a:buClr>
                <a:schemeClr val="accent1"/>
              </a:buClr>
              <a:buSzPct val="100000"/>
              <a:buFont typeface="Arial"/>
              <a:buNone/>
            </a:pPr>
            <a:r>
              <a:t/>
            </a:r>
            <a:endParaRPr b="0" i="0" sz="2200" u="none" cap="none" strike="noStrike">
              <a:solidFill>
                <a:schemeClr val="dk1"/>
              </a:solidFill>
              <a:latin typeface="Calibri"/>
              <a:ea typeface="Calibri"/>
              <a:cs typeface="Calibri"/>
              <a:sym typeface="Calibri"/>
            </a:endParaRPr>
          </a:p>
          <a:p>
            <a:pPr indent="-228600" lvl="0" marL="342900" marR="0" rtl="0" algn="l">
              <a:spcBef>
                <a:spcPts val="440"/>
              </a:spcBef>
              <a:spcAft>
                <a:spcPts val="0"/>
              </a:spcAft>
              <a:buClr>
                <a:schemeClr val="accent1"/>
              </a:buClr>
              <a:buSzPct val="100000"/>
              <a:buFont typeface="Arial"/>
              <a:buChar char="•"/>
            </a:pPr>
            <a:r>
              <a:rPr b="1" i="0" lang="en-US" sz="2200" u="sng" cap="none" strike="noStrike">
                <a:solidFill>
                  <a:schemeClr val="dk1"/>
                </a:solidFill>
                <a:latin typeface="Calibri"/>
                <a:ea typeface="Calibri"/>
                <a:cs typeface="Calibri"/>
                <a:sym typeface="Calibri"/>
              </a:rPr>
              <a:t>Section B</a:t>
            </a:r>
          </a:p>
          <a:p>
            <a:pPr indent="-228600" lvl="0" marL="342900" marR="0" rtl="0" algn="l">
              <a:spcBef>
                <a:spcPts val="440"/>
              </a:spcBef>
              <a:spcAft>
                <a:spcPts val="0"/>
              </a:spcAft>
              <a:buClr>
                <a:schemeClr val="accent1"/>
              </a:buClr>
              <a:buSzPct val="100000"/>
              <a:buFont typeface="Arial"/>
              <a:buChar char="•"/>
            </a:pPr>
            <a:r>
              <a:rPr b="1" i="0" lang="en-US" sz="2200" u="sng" cap="none" strike="noStrike">
                <a:solidFill>
                  <a:schemeClr val="dk1"/>
                </a:solidFill>
                <a:latin typeface="Calibri"/>
                <a:ea typeface="Calibri"/>
                <a:cs typeface="Calibri"/>
                <a:sym typeface="Calibri"/>
              </a:rPr>
              <a:t>Writing</a:t>
            </a:r>
            <a:r>
              <a:rPr b="0" i="0" lang="en-US" sz="2200" u="none" cap="none" strike="noStrike">
                <a:solidFill>
                  <a:schemeClr val="dk1"/>
                </a:solidFill>
                <a:latin typeface="Calibri"/>
                <a:ea typeface="Calibri"/>
                <a:cs typeface="Calibri"/>
                <a:sym typeface="Calibri"/>
              </a:rPr>
              <a:t> – descriptive or narrative writing</a:t>
            </a:r>
          </a:p>
          <a:p>
            <a:pPr indent="-228600" lvl="0" marL="342900" marR="0" rtl="0" algn="l">
              <a:spcBef>
                <a:spcPts val="440"/>
              </a:spcBef>
              <a:spcAft>
                <a:spcPts val="0"/>
              </a:spcAft>
              <a:buClr>
                <a:schemeClr val="accent1"/>
              </a:buClr>
              <a:buSzPct val="100000"/>
              <a:buFont typeface="Arial"/>
              <a:buChar char="•"/>
            </a:pPr>
            <a:r>
              <a:rPr b="0" i="0" lang="en-US" sz="2200" u="none" cap="none" strike="noStrike">
                <a:solidFill>
                  <a:schemeClr val="dk1"/>
                </a:solidFill>
                <a:latin typeface="Calibri"/>
                <a:ea typeface="Calibri"/>
                <a:cs typeface="Calibri"/>
                <a:sym typeface="Calibri"/>
              </a:rPr>
              <a:t>5) One extended writing question (24 marks for content, 16 marks for accuracy).</a:t>
            </a:r>
          </a:p>
          <a:p>
            <a:pPr indent="-228600" lvl="0" marL="342900" marR="0" rtl="0" algn="l">
              <a:spcBef>
                <a:spcPts val="440"/>
              </a:spcBef>
              <a:buClr>
                <a:schemeClr val="accent1"/>
              </a:buClr>
              <a:buSzPct val="100000"/>
              <a:buFont typeface="Arial"/>
              <a:buNone/>
            </a:pPr>
            <a:r>
              <a:t/>
            </a:r>
            <a:endParaRPr b="0" i="0" sz="2200" u="none" cap="none" strike="noStrike">
              <a:solidFill>
                <a:schemeClr val="dk1"/>
              </a:solidFill>
              <a:latin typeface="Calibri"/>
              <a:ea typeface="Calibri"/>
              <a:cs typeface="Calibri"/>
              <a:sym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7" name="Shape 107"/>
        <p:cNvGrpSpPr/>
        <p:nvPr/>
      </p:nvGrpSpPr>
      <p:grpSpPr>
        <a:xfrm>
          <a:off x="0" y="0"/>
          <a:ext cx="0" cy="0"/>
          <a:chOff x="0" y="0"/>
          <a:chExt cx="0" cy="0"/>
        </a:xfrm>
      </p:grpSpPr>
      <p:sp>
        <p:nvSpPr>
          <p:cNvPr id="108" name="Shape 108"/>
          <p:cNvSpPr txBox="1"/>
          <p:nvPr>
            <p:ph type="title"/>
          </p:nvPr>
        </p:nvSpPr>
        <p:spPr>
          <a:xfrm>
            <a:off x="457200" y="274637"/>
            <a:ext cx="7619999" cy="1143000"/>
          </a:xfrm>
          <a:prstGeom prst="rect">
            <a:avLst/>
          </a:prstGeom>
          <a:noFill/>
          <a:ln>
            <a:noFill/>
          </a:ln>
        </p:spPr>
        <p:txBody>
          <a:bodyPr anchorCtr="0" anchor="ctr" bIns="45700" lIns="91425" rIns="91425" tIns="45700">
            <a:noAutofit/>
          </a:bodyPr>
          <a:lstStyle/>
          <a:p>
            <a:pPr indent="0" lvl="0" marL="0" marR="0" rtl="0" algn="l">
              <a:spcBef>
                <a:spcPts val="0"/>
              </a:spcBef>
              <a:buClr>
                <a:schemeClr val="dk2"/>
              </a:buClr>
              <a:buSzPct val="25000"/>
              <a:buFont typeface="Cambria"/>
              <a:buNone/>
            </a:pPr>
            <a:r>
              <a:rPr b="0" i="0" lang="en-US" sz="4600" u="none" cap="none" strike="noStrike">
                <a:solidFill>
                  <a:schemeClr val="dk2"/>
                </a:solidFill>
                <a:latin typeface="Cambria"/>
                <a:ea typeface="Cambria"/>
                <a:cs typeface="Cambria"/>
                <a:sym typeface="Cambria"/>
              </a:rPr>
              <a:t>Section A</a:t>
            </a:r>
          </a:p>
        </p:txBody>
      </p:sp>
      <p:sp>
        <p:nvSpPr>
          <p:cNvPr id="109" name="Shape 109"/>
          <p:cNvSpPr txBox="1"/>
          <p:nvPr>
            <p:ph idx="1" type="body"/>
          </p:nvPr>
        </p:nvSpPr>
        <p:spPr>
          <a:xfrm>
            <a:off x="457200" y="1417637"/>
            <a:ext cx="7619999" cy="5440362"/>
          </a:xfrm>
          <a:prstGeom prst="rect">
            <a:avLst/>
          </a:prstGeom>
          <a:noFill/>
          <a:ln>
            <a:noFill/>
          </a:ln>
        </p:spPr>
        <p:txBody>
          <a:bodyPr anchorCtr="0" anchor="t" bIns="45700" lIns="91425" rIns="91425" tIns="45700">
            <a:noAutofit/>
          </a:bodyPr>
          <a:lstStyle/>
          <a:p>
            <a:pPr indent="-228600" lvl="0" marL="342900" marR="0" rtl="0" algn="l">
              <a:lnSpc>
                <a:spcPct val="90000"/>
              </a:lnSpc>
              <a:spcBef>
                <a:spcPts val="0"/>
              </a:spcBef>
              <a:spcAft>
                <a:spcPts val="0"/>
              </a:spcAft>
              <a:buClr>
                <a:schemeClr val="accent1"/>
              </a:buClr>
              <a:buSzPct val="101750"/>
              <a:buFont typeface="Arial"/>
              <a:buChar char="•"/>
            </a:pPr>
            <a:r>
              <a:rPr b="0" i="0" lang="en-US" sz="2035" u="none" cap="none" strike="noStrike">
                <a:solidFill>
                  <a:schemeClr val="dk1"/>
                </a:solidFill>
                <a:latin typeface="Calibri"/>
                <a:ea typeface="Calibri"/>
                <a:cs typeface="Calibri"/>
                <a:sym typeface="Calibri"/>
              </a:rPr>
              <a:t>You need to read a fiction text which will be from either the 20</a:t>
            </a:r>
            <a:r>
              <a:rPr b="0" baseline="30000" i="0" lang="en-US" sz="2035" u="none" cap="none" strike="noStrike">
                <a:solidFill>
                  <a:schemeClr val="dk1"/>
                </a:solidFill>
                <a:latin typeface="Calibri"/>
                <a:ea typeface="Calibri"/>
                <a:cs typeface="Calibri"/>
                <a:sym typeface="Calibri"/>
              </a:rPr>
              <a:t>th</a:t>
            </a:r>
            <a:r>
              <a:rPr b="0" i="0" lang="en-US" sz="2035" u="none" cap="none" strike="noStrike">
                <a:solidFill>
                  <a:schemeClr val="dk1"/>
                </a:solidFill>
                <a:latin typeface="Calibri"/>
                <a:ea typeface="Calibri"/>
                <a:cs typeface="Calibri"/>
                <a:sym typeface="Calibri"/>
              </a:rPr>
              <a:t> or 21</a:t>
            </a:r>
            <a:r>
              <a:rPr b="0" baseline="30000" i="0" lang="en-US" sz="2035" u="none" cap="none" strike="noStrike">
                <a:solidFill>
                  <a:schemeClr val="dk1"/>
                </a:solidFill>
                <a:latin typeface="Calibri"/>
                <a:ea typeface="Calibri"/>
                <a:cs typeface="Calibri"/>
                <a:sym typeface="Calibri"/>
              </a:rPr>
              <a:t>st</a:t>
            </a:r>
            <a:r>
              <a:rPr b="0" i="0" lang="en-US" sz="2035" u="none" cap="none" strike="noStrike">
                <a:solidFill>
                  <a:schemeClr val="dk1"/>
                </a:solidFill>
                <a:latin typeface="Calibri"/>
                <a:ea typeface="Calibri"/>
                <a:cs typeface="Calibri"/>
                <a:sym typeface="Calibri"/>
              </a:rPr>
              <a:t> century. </a:t>
            </a:r>
          </a:p>
          <a:p>
            <a:pPr indent="-228600" lvl="0" marL="342900" marR="0" rtl="0" algn="l">
              <a:lnSpc>
                <a:spcPct val="90000"/>
              </a:lnSpc>
              <a:spcBef>
                <a:spcPts val="407"/>
              </a:spcBef>
              <a:spcAft>
                <a:spcPts val="0"/>
              </a:spcAft>
              <a:buClr>
                <a:schemeClr val="accent1"/>
              </a:buClr>
              <a:buSzPct val="101750"/>
              <a:buFont typeface="Arial"/>
              <a:buNone/>
            </a:pPr>
            <a:r>
              <a:t/>
            </a:r>
            <a:endParaRPr b="0" i="0" sz="2035" u="none" cap="none" strike="noStrike">
              <a:solidFill>
                <a:schemeClr val="dk1"/>
              </a:solidFill>
              <a:latin typeface="Calibri"/>
              <a:ea typeface="Calibri"/>
              <a:cs typeface="Calibri"/>
              <a:sym typeface="Calibri"/>
            </a:endParaRPr>
          </a:p>
          <a:p>
            <a:pPr indent="-228600" lvl="0" marL="342900" marR="0" rtl="0" algn="l">
              <a:lnSpc>
                <a:spcPct val="90000"/>
              </a:lnSpc>
              <a:spcBef>
                <a:spcPts val="407"/>
              </a:spcBef>
              <a:spcAft>
                <a:spcPts val="0"/>
              </a:spcAft>
              <a:buClr>
                <a:schemeClr val="accent1"/>
              </a:buClr>
              <a:buSzPct val="101750"/>
              <a:buFont typeface="Arial"/>
              <a:buChar char="•"/>
            </a:pPr>
            <a:r>
              <a:rPr b="0" i="0" lang="en-US" sz="2035" u="none" cap="none" strike="noStrike">
                <a:solidFill>
                  <a:schemeClr val="dk1"/>
                </a:solidFill>
                <a:latin typeface="Calibri"/>
                <a:ea typeface="Calibri"/>
                <a:cs typeface="Calibri"/>
                <a:sym typeface="Calibri"/>
              </a:rPr>
              <a:t>You will be asked to consider how writers use narrative or descriptive techniques to capture the interest of readers. </a:t>
            </a:r>
          </a:p>
          <a:p>
            <a:pPr indent="-228600" lvl="0" marL="342900" marR="0" rtl="0" algn="l">
              <a:lnSpc>
                <a:spcPct val="90000"/>
              </a:lnSpc>
              <a:spcBef>
                <a:spcPts val="407"/>
              </a:spcBef>
              <a:spcAft>
                <a:spcPts val="0"/>
              </a:spcAft>
              <a:buClr>
                <a:schemeClr val="accent1"/>
              </a:buClr>
              <a:buSzPct val="101750"/>
              <a:buFont typeface="Arial"/>
              <a:buNone/>
            </a:pPr>
            <a:r>
              <a:t/>
            </a:r>
            <a:endParaRPr b="0" i="0" sz="2035" u="none" cap="none" strike="noStrike">
              <a:solidFill>
                <a:schemeClr val="dk1"/>
              </a:solidFill>
              <a:latin typeface="Calibri"/>
              <a:ea typeface="Calibri"/>
              <a:cs typeface="Calibri"/>
              <a:sym typeface="Calibri"/>
            </a:endParaRPr>
          </a:p>
          <a:p>
            <a:pPr indent="-228600" lvl="0" marL="342900" marR="0" rtl="0" algn="l">
              <a:lnSpc>
                <a:spcPct val="90000"/>
              </a:lnSpc>
              <a:spcBef>
                <a:spcPts val="407"/>
              </a:spcBef>
              <a:spcAft>
                <a:spcPts val="0"/>
              </a:spcAft>
              <a:buClr>
                <a:schemeClr val="accent1"/>
              </a:buClr>
              <a:buSzPct val="101750"/>
              <a:buFont typeface="Arial"/>
              <a:buChar char="•"/>
            </a:pPr>
            <a:r>
              <a:rPr b="0" i="0" lang="en-US" sz="2035" u="none" cap="none" strike="noStrike">
                <a:solidFill>
                  <a:schemeClr val="dk1"/>
                </a:solidFill>
                <a:latin typeface="Calibri"/>
                <a:ea typeface="Calibri"/>
                <a:cs typeface="Calibri"/>
                <a:sym typeface="Calibri"/>
              </a:rPr>
              <a:t>This assesses:</a:t>
            </a:r>
          </a:p>
          <a:p>
            <a:pPr indent="-228600" lvl="0" marL="342900" marR="0" rtl="0" algn="l">
              <a:lnSpc>
                <a:spcPct val="90000"/>
              </a:lnSpc>
              <a:spcBef>
                <a:spcPts val="407"/>
              </a:spcBef>
              <a:spcAft>
                <a:spcPts val="0"/>
              </a:spcAft>
              <a:buClr>
                <a:schemeClr val="accent1"/>
              </a:buClr>
              <a:buSzPct val="101750"/>
              <a:buFont typeface="Arial"/>
              <a:buChar char="•"/>
            </a:pPr>
            <a:r>
              <a:rPr b="0" i="0" lang="en-US" sz="2035" u="none" cap="none" strike="noStrike">
                <a:solidFill>
                  <a:schemeClr val="dk1"/>
                </a:solidFill>
                <a:latin typeface="Calibri"/>
                <a:ea typeface="Calibri"/>
                <a:cs typeface="Calibri"/>
                <a:sym typeface="Calibri"/>
              </a:rPr>
              <a:t>AO1 – identify and interpret explicit and implicit information and ideas and select and synthesise evidence from different texts. 2.5% </a:t>
            </a:r>
          </a:p>
          <a:p>
            <a:pPr indent="-228600" lvl="0" marL="342900" marR="0" rtl="0" algn="l">
              <a:lnSpc>
                <a:spcPct val="90000"/>
              </a:lnSpc>
              <a:spcBef>
                <a:spcPts val="407"/>
              </a:spcBef>
              <a:spcAft>
                <a:spcPts val="0"/>
              </a:spcAft>
              <a:buClr>
                <a:schemeClr val="accent1"/>
              </a:buClr>
              <a:buSzPct val="101750"/>
              <a:buFont typeface="Arial"/>
              <a:buNone/>
            </a:pPr>
            <a:r>
              <a:t/>
            </a:r>
            <a:endParaRPr b="0" i="0" sz="2035" u="none" cap="none" strike="noStrike">
              <a:solidFill>
                <a:schemeClr val="dk1"/>
              </a:solidFill>
              <a:latin typeface="Calibri"/>
              <a:ea typeface="Calibri"/>
              <a:cs typeface="Calibri"/>
              <a:sym typeface="Calibri"/>
            </a:endParaRPr>
          </a:p>
          <a:p>
            <a:pPr indent="-228600" lvl="0" marL="342900" marR="0" rtl="0" algn="l">
              <a:lnSpc>
                <a:spcPct val="90000"/>
              </a:lnSpc>
              <a:spcBef>
                <a:spcPts val="407"/>
              </a:spcBef>
              <a:spcAft>
                <a:spcPts val="0"/>
              </a:spcAft>
              <a:buClr>
                <a:schemeClr val="accent1"/>
              </a:buClr>
              <a:buSzPct val="101750"/>
              <a:buFont typeface="Arial"/>
              <a:buChar char="•"/>
            </a:pPr>
            <a:r>
              <a:rPr b="0" i="0" lang="en-US" sz="2035" u="none" cap="none" strike="noStrike">
                <a:solidFill>
                  <a:schemeClr val="dk1"/>
                </a:solidFill>
                <a:latin typeface="Calibri"/>
                <a:ea typeface="Calibri"/>
                <a:cs typeface="Calibri"/>
                <a:sym typeface="Calibri"/>
              </a:rPr>
              <a:t>AO2 – explain, comment on and analyse how writers use language and structure to achieve effects and influence readers, using relevant subject terminology to support their views. 10%</a:t>
            </a:r>
          </a:p>
          <a:p>
            <a:pPr indent="-228600" lvl="0" marL="342900" marR="0" rtl="0" algn="l">
              <a:lnSpc>
                <a:spcPct val="90000"/>
              </a:lnSpc>
              <a:spcBef>
                <a:spcPts val="407"/>
              </a:spcBef>
              <a:spcAft>
                <a:spcPts val="0"/>
              </a:spcAft>
              <a:buClr>
                <a:schemeClr val="accent1"/>
              </a:buClr>
              <a:buSzPct val="101750"/>
              <a:buFont typeface="Arial"/>
              <a:buNone/>
            </a:pPr>
            <a:r>
              <a:t/>
            </a:r>
            <a:endParaRPr b="0" i="0" sz="2035" u="none" cap="none" strike="noStrike">
              <a:solidFill>
                <a:schemeClr val="dk1"/>
              </a:solidFill>
              <a:latin typeface="Calibri"/>
              <a:ea typeface="Calibri"/>
              <a:cs typeface="Calibri"/>
              <a:sym typeface="Calibri"/>
            </a:endParaRPr>
          </a:p>
          <a:p>
            <a:pPr indent="-228600" lvl="0" marL="342900" marR="0" rtl="0" algn="l">
              <a:lnSpc>
                <a:spcPct val="90000"/>
              </a:lnSpc>
              <a:spcBef>
                <a:spcPts val="407"/>
              </a:spcBef>
              <a:spcAft>
                <a:spcPts val="0"/>
              </a:spcAft>
              <a:buClr>
                <a:schemeClr val="accent1"/>
              </a:buClr>
              <a:buSzPct val="101750"/>
              <a:buFont typeface="Arial"/>
              <a:buChar char="•"/>
            </a:pPr>
            <a:r>
              <a:rPr b="0" i="0" lang="en-US" sz="2035" u="none" cap="none" strike="noStrike">
                <a:solidFill>
                  <a:schemeClr val="dk1"/>
                </a:solidFill>
                <a:latin typeface="Calibri"/>
                <a:ea typeface="Calibri"/>
                <a:cs typeface="Calibri"/>
                <a:sym typeface="Calibri"/>
              </a:rPr>
              <a:t>AO4 – evaluate texts critically and support this with appropriate textual references. 12.5%</a:t>
            </a:r>
          </a:p>
          <a:p>
            <a:pPr indent="-228600" lvl="0" marL="342900" marR="0" rtl="0" algn="l">
              <a:lnSpc>
                <a:spcPct val="90000"/>
              </a:lnSpc>
              <a:spcBef>
                <a:spcPts val="407"/>
              </a:spcBef>
              <a:spcAft>
                <a:spcPts val="0"/>
              </a:spcAft>
              <a:buClr>
                <a:schemeClr val="accent1"/>
              </a:buClr>
              <a:buSzPct val="101750"/>
              <a:buFont typeface="Arial"/>
              <a:buNone/>
            </a:pPr>
            <a:r>
              <a:t/>
            </a:r>
            <a:endParaRPr b="0" i="0" sz="2035" u="none" cap="none" strike="noStrike">
              <a:solidFill>
                <a:schemeClr val="dk1"/>
              </a:solidFill>
              <a:latin typeface="Calibri"/>
              <a:ea typeface="Calibri"/>
              <a:cs typeface="Calibri"/>
              <a:sym typeface="Calibri"/>
            </a:endParaRPr>
          </a:p>
          <a:p>
            <a:pPr indent="-228600" lvl="0" marL="342900" marR="0" rtl="0" algn="l">
              <a:lnSpc>
                <a:spcPct val="90000"/>
              </a:lnSpc>
              <a:spcBef>
                <a:spcPts val="407"/>
              </a:spcBef>
              <a:spcAft>
                <a:spcPts val="0"/>
              </a:spcAft>
              <a:buClr>
                <a:schemeClr val="accent1"/>
              </a:buClr>
              <a:buSzPct val="101750"/>
              <a:buFont typeface="Arial"/>
              <a:buNone/>
            </a:pPr>
            <a:r>
              <a:t/>
            </a:r>
            <a:endParaRPr b="0" i="0" sz="2035" u="none" cap="none" strike="noStrike">
              <a:solidFill>
                <a:schemeClr val="dk1"/>
              </a:solidFill>
              <a:latin typeface="Calibri"/>
              <a:ea typeface="Calibri"/>
              <a:cs typeface="Calibri"/>
              <a:sym typeface="Calibri"/>
            </a:endParaRPr>
          </a:p>
          <a:p>
            <a:pPr indent="-228600" lvl="0" marL="342900" marR="0" rtl="0" algn="l">
              <a:lnSpc>
                <a:spcPct val="90000"/>
              </a:lnSpc>
              <a:spcBef>
                <a:spcPts val="407"/>
              </a:spcBef>
              <a:spcAft>
                <a:spcPts val="0"/>
              </a:spcAft>
              <a:buClr>
                <a:schemeClr val="accent1"/>
              </a:buClr>
              <a:buSzPct val="101750"/>
              <a:buFont typeface="Arial"/>
              <a:buNone/>
            </a:pPr>
            <a:r>
              <a:t/>
            </a:r>
            <a:endParaRPr b="0" i="0" sz="2035" u="none" cap="none" strike="noStrike">
              <a:solidFill>
                <a:schemeClr val="dk1"/>
              </a:solidFill>
              <a:latin typeface="Calibri"/>
              <a:ea typeface="Calibri"/>
              <a:cs typeface="Calibri"/>
              <a:sym typeface="Calibri"/>
            </a:endParaRPr>
          </a:p>
          <a:p>
            <a:pPr indent="-228600" lvl="0" marL="342900" marR="0" rtl="0" algn="l">
              <a:lnSpc>
                <a:spcPct val="90000"/>
              </a:lnSpc>
              <a:spcBef>
                <a:spcPts val="407"/>
              </a:spcBef>
              <a:spcAft>
                <a:spcPts val="0"/>
              </a:spcAft>
              <a:buClr>
                <a:schemeClr val="accent1"/>
              </a:buClr>
              <a:buSzPct val="101750"/>
              <a:buFont typeface="Arial"/>
              <a:buNone/>
            </a:pPr>
            <a:r>
              <a:t/>
            </a:r>
            <a:endParaRPr b="0" i="0" sz="2035" u="none" cap="none" strike="noStrike">
              <a:solidFill>
                <a:schemeClr val="dk1"/>
              </a:solidFill>
              <a:latin typeface="Calibri"/>
              <a:ea typeface="Calibri"/>
              <a:cs typeface="Calibri"/>
              <a:sym typeface="Calibri"/>
            </a:endParaRPr>
          </a:p>
          <a:p>
            <a:pPr indent="-228600" lvl="0" marL="342900" marR="0" rtl="0" algn="l">
              <a:lnSpc>
                <a:spcPct val="90000"/>
              </a:lnSpc>
              <a:spcBef>
                <a:spcPts val="407"/>
              </a:spcBef>
              <a:buClr>
                <a:schemeClr val="accent1"/>
              </a:buClr>
              <a:buSzPct val="101750"/>
              <a:buFont typeface="Arial"/>
              <a:buNone/>
            </a:pPr>
            <a:r>
              <a:t/>
            </a:r>
            <a:endParaRPr b="0" i="0" sz="2035" u="none" cap="none" strike="noStrike">
              <a:solidFill>
                <a:schemeClr val="dk1"/>
              </a:solidFill>
              <a:latin typeface="Calibri"/>
              <a:ea typeface="Calibri"/>
              <a:cs typeface="Calibri"/>
              <a:sym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3" name="Shape 113"/>
        <p:cNvGrpSpPr/>
        <p:nvPr/>
      </p:nvGrpSpPr>
      <p:grpSpPr>
        <a:xfrm>
          <a:off x="0" y="0"/>
          <a:ext cx="0" cy="0"/>
          <a:chOff x="0" y="0"/>
          <a:chExt cx="0" cy="0"/>
        </a:xfrm>
      </p:grpSpPr>
      <p:sp>
        <p:nvSpPr>
          <p:cNvPr id="114" name="Shape 114"/>
          <p:cNvSpPr txBox="1"/>
          <p:nvPr>
            <p:ph type="title"/>
          </p:nvPr>
        </p:nvSpPr>
        <p:spPr>
          <a:xfrm>
            <a:off x="457200" y="274637"/>
            <a:ext cx="7619999" cy="1143000"/>
          </a:xfrm>
          <a:prstGeom prst="rect">
            <a:avLst/>
          </a:prstGeom>
          <a:noFill/>
          <a:ln>
            <a:noFill/>
          </a:ln>
        </p:spPr>
        <p:txBody>
          <a:bodyPr anchorCtr="0" anchor="ctr" bIns="45700" lIns="91425" rIns="91425" tIns="45700">
            <a:noAutofit/>
          </a:bodyPr>
          <a:lstStyle/>
          <a:p>
            <a:pPr indent="0" lvl="0" marL="0" marR="0" rtl="0" algn="l">
              <a:spcBef>
                <a:spcPts val="0"/>
              </a:spcBef>
              <a:buClr>
                <a:schemeClr val="dk2"/>
              </a:buClr>
              <a:buSzPct val="25000"/>
              <a:buFont typeface="Cambria"/>
              <a:buNone/>
            </a:pPr>
            <a:r>
              <a:rPr b="0" i="0" lang="en-US" sz="4600" u="none" cap="none" strike="noStrike">
                <a:solidFill>
                  <a:schemeClr val="dk2"/>
                </a:solidFill>
                <a:latin typeface="Cambria"/>
                <a:ea typeface="Cambria"/>
                <a:cs typeface="Cambria"/>
                <a:sym typeface="Cambria"/>
              </a:rPr>
              <a:t>Section B</a:t>
            </a:r>
          </a:p>
        </p:txBody>
      </p:sp>
      <p:sp>
        <p:nvSpPr>
          <p:cNvPr id="115" name="Shape 115"/>
          <p:cNvSpPr txBox="1"/>
          <p:nvPr>
            <p:ph idx="1" type="body"/>
          </p:nvPr>
        </p:nvSpPr>
        <p:spPr>
          <a:xfrm>
            <a:off x="457200" y="1600200"/>
            <a:ext cx="7619999" cy="4800600"/>
          </a:xfrm>
          <a:prstGeom prst="rect">
            <a:avLst/>
          </a:prstGeom>
          <a:noFill/>
          <a:ln>
            <a:noFill/>
          </a:ln>
        </p:spPr>
        <p:txBody>
          <a:bodyPr anchorCtr="0" anchor="t" bIns="45700" lIns="91425" rIns="91425" tIns="45700">
            <a:noAutofit/>
          </a:bodyPr>
          <a:lstStyle/>
          <a:p>
            <a:pPr indent="-228600" lvl="0" marL="342900" marR="0" rtl="0" algn="l">
              <a:spcBef>
                <a:spcPts val="0"/>
              </a:spcBef>
              <a:spcAft>
                <a:spcPts val="0"/>
              </a:spcAft>
              <a:buClr>
                <a:schemeClr val="accent1"/>
              </a:buClr>
              <a:buSzPct val="100000"/>
              <a:buFont typeface="Arial"/>
              <a:buChar char="•"/>
            </a:pPr>
            <a:r>
              <a:rPr b="0" i="0" lang="en-US" sz="2200" u="none" cap="none" strike="noStrike">
                <a:solidFill>
                  <a:schemeClr val="dk1"/>
                </a:solidFill>
                <a:latin typeface="Calibri"/>
                <a:ea typeface="Calibri"/>
                <a:cs typeface="Calibri"/>
                <a:sym typeface="Calibri"/>
              </a:rPr>
              <a:t>You will also be asked to write your own creative text inspired by the topic from section A. </a:t>
            </a:r>
          </a:p>
          <a:p>
            <a:pPr indent="-228600" lvl="0" marL="342900" marR="0" rtl="0" algn="l">
              <a:spcBef>
                <a:spcPts val="440"/>
              </a:spcBef>
              <a:spcAft>
                <a:spcPts val="0"/>
              </a:spcAft>
              <a:buClr>
                <a:schemeClr val="accent1"/>
              </a:buClr>
              <a:buSzPct val="100000"/>
              <a:buFont typeface="Arial"/>
              <a:buNone/>
            </a:pPr>
            <a:r>
              <a:t/>
            </a:r>
            <a:endParaRPr b="0" i="0" sz="2200" u="none" cap="none" strike="noStrike">
              <a:solidFill>
                <a:schemeClr val="dk1"/>
              </a:solidFill>
              <a:latin typeface="Calibri"/>
              <a:ea typeface="Calibri"/>
              <a:cs typeface="Calibri"/>
              <a:sym typeface="Calibri"/>
            </a:endParaRPr>
          </a:p>
          <a:p>
            <a:pPr indent="-228600" lvl="0" marL="342900" marR="0" rtl="0" algn="l">
              <a:spcBef>
                <a:spcPts val="440"/>
              </a:spcBef>
              <a:spcAft>
                <a:spcPts val="0"/>
              </a:spcAft>
              <a:buClr>
                <a:schemeClr val="accent1"/>
              </a:buClr>
              <a:buSzPct val="100000"/>
              <a:buFont typeface="Arial"/>
              <a:buChar char="•"/>
            </a:pPr>
            <a:r>
              <a:rPr b="0" i="0" lang="en-US" sz="2200" u="none" cap="none" strike="noStrike">
                <a:solidFill>
                  <a:schemeClr val="dk1"/>
                </a:solidFill>
                <a:latin typeface="Calibri"/>
                <a:ea typeface="Calibri"/>
                <a:cs typeface="Calibri"/>
                <a:sym typeface="Calibri"/>
              </a:rPr>
              <a:t>This assesses:</a:t>
            </a:r>
          </a:p>
          <a:p>
            <a:pPr indent="-228600" lvl="0" marL="342900" marR="0" rtl="0" algn="l">
              <a:spcBef>
                <a:spcPts val="440"/>
              </a:spcBef>
              <a:spcAft>
                <a:spcPts val="0"/>
              </a:spcAft>
              <a:buClr>
                <a:schemeClr val="accent1"/>
              </a:buClr>
              <a:buSzPct val="100000"/>
              <a:buFont typeface="Arial"/>
              <a:buChar char="•"/>
            </a:pPr>
            <a:r>
              <a:rPr b="0" i="0" lang="en-US" sz="2200" u="none" cap="none" strike="noStrike">
                <a:solidFill>
                  <a:schemeClr val="dk1"/>
                </a:solidFill>
                <a:latin typeface="Calibri"/>
                <a:ea typeface="Calibri"/>
                <a:cs typeface="Calibri"/>
                <a:sym typeface="Calibri"/>
              </a:rPr>
              <a:t>AO5 – Communicate clearly, effectively and imaginatively, selecting and adapting tone, style and register for different forms, purposes and audiences. Organise information and ideas, using structural and grammatical features to support coherence and cohesion of texts. 15%</a:t>
            </a:r>
          </a:p>
          <a:p>
            <a:pPr indent="-228600" lvl="0" marL="342900" marR="0" rtl="0" algn="l">
              <a:spcBef>
                <a:spcPts val="440"/>
              </a:spcBef>
              <a:spcAft>
                <a:spcPts val="0"/>
              </a:spcAft>
              <a:buClr>
                <a:schemeClr val="accent1"/>
              </a:buClr>
              <a:buSzPct val="100000"/>
              <a:buFont typeface="Arial"/>
              <a:buNone/>
            </a:pPr>
            <a:r>
              <a:t/>
            </a:r>
            <a:endParaRPr b="0" i="0" sz="2200" u="none" cap="none" strike="noStrike">
              <a:solidFill>
                <a:schemeClr val="dk1"/>
              </a:solidFill>
              <a:latin typeface="Calibri"/>
              <a:ea typeface="Calibri"/>
              <a:cs typeface="Calibri"/>
              <a:sym typeface="Calibri"/>
            </a:endParaRPr>
          </a:p>
          <a:p>
            <a:pPr indent="-228600" lvl="0" marL="342900" marR="0" rtl="0" algn="l">
              <a:spcBef>
                <a:spcPts val="440"/>
              </a:spcBef>
              <a:spcAft>
                <a:spcPts val="0"/>
              </a:spcAft>
              <a:buClr>
                <a:schemeClr val="accent1"/>
              </a:buClr>
              <a:buSzPct val="100000"/>
              <a:buFont typeface="Arial"/>
              <a:buChar char="•"/>
            </a:pPr>
            <a:r>
              <a:rPr b="0" i="0" lang="en-US" sz="2200" u="none" cap="none" strike="noStrike">
                <a:solidFill>
                  <a:schemeClr val="dk1"/>
                </a:solidFill>
                <a:latin typeface="Calibri"/>
                <a:ea typeface="Calibri"/>
                <a:cs typeface="Calibri"/>
                <a:sym typeface="Calibri"/>
              </a:rPr>
              <a:t>AO6 – Candidates must use a range of vocabulary and sentence structures for clarity, purpose and effect, with accurate spelling and punctuation. 10%</a:t>
            </a:r>
          </a:p>
          <a:p>
            <a:pPr indent="-228600" lvl="0" marL="342900" marR="0" rtl="0" algn="l">
              <a:spcBef>
                <a:spcPts val="440"/>
              </a:spcBef>
              <a:buClr>
                <a:schemeClr val="accent1"/>
              </a:buClr>
              <a:buSzPct val="100000"/>
              <a:buFont typeface="Arial"/>
              <a:buNone/>
            </a:pPr>
            <a:r>
              <a:t/>
            </a:r>
            <a:endParaRPr b="0" i="0" sz="2200" u="none" cap="none" strike="noStrike">
              <a:solidFill>
                <a:schemeClr val="dk1"/>
              </a:solidFill>
              <a:latin typeface="Calibri"/>
              <a:ea typeface="Calibri"/>
              <a:cs typeface="Calibri"/>
              <a:sym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9" name="Shape 119"/>
        <p:cNvGrpSpPr/>
        <p:nvPr/>
      </p:nvGrpSpPr>
      <p:grpSpPr>
        <a:xfrm>
          <a:off x="0" y="0"/>
          <a:ext cx="0" cy="0"/>
          <a:chOff x="0" y="0"/>
          <a:chExt cx="0" cy="0"/>
        </a:xfrm>
      </p:grpSpPr>
      <p:sp>
        <p:nvSpPr>
          <p:cNvPr id="120" name="Shape 120"/>
          <p:cNvSpPr txBox="1"/>
          <p:nvPr>
            <p:ph type="title"/>
          </p:nvPr>
        </p:nvSpPr>
        <p:spPr>
          <a:xfrm>
            <a:off x="457200" y="274637"/>
            <a:ext cx="7619999" cy="1143000"/>
          </a:xfrm>
          <a:prstGeom prst="rect">
            <a:avLst/>
          </a:prstGeom>
          <a:noFill/>
          <a:ln>
            <a:noFill/>
          </a:ln>
        </p:spPr>
        <p:txBody>
          <a:bodyPr anchorCtr="0" anchor="ctr" bIns="45700" lIns="91425" rIns="91425" tIns="45700">
            <a:noAutofit/>
          </a:bodyPr>
          <a:lstStyle/>
          <a:p>
            <a:pPr indent="0" lvl="0" marL="0" marR="0" rtl="0" algn="l">
              <a:spcBef>
                <a:spcPts val="0"/>
              </a:spcBef>
              <a:buClr>
                <a:schemeClr val="dk2"/>
              </a:buClr>
              <a:buSzPct val="25000"/>
              <a:buFont typeface="Cambria"/>
              <a:buNone/>
            </a:pPr>
            <a:r>
              <a:rPr b="0" i="0" lang="en-US" sz="4600" u="none" cap="none" strike="noStrike">
                <a:solidFill>
                  <a:schemeClr val="dk2"/>
                </a:solidFill>
                <a:latin typeface="Cambria"/>
                <a:ea typeface="Cambria"/>
                <a:cs typeface="Cambria"/>
                <a:sym typeface="Cambria"/>
              </a:rPr>
              <a:t>The way the reading section is structured…</a:t>
            </a:r>
          </a:p>
        </p:txBody>
      </p:sp>
      <p:sp>
        <p:nvSpPr>
          <p:cNvPr id="121" name="Shape 121"/>
          <p:cNvSpPr txBox="1"/>
          <p:nvPr>
            <p:ph idx="1" type="body"/>
          </p:nvPr>
        </p:nvSpPr>
        <p:spPr>
          <a:xfrm>
            <a:off x="457200" y="1600200"/>
            <a:ext cx="7619999" cy="4800600"/>
          </a:xfrm>
          <a:prstGeom prst="rect">
            <a:avLst/>
          </a:prstGeom>
          <a:noFill/>
          <a:ln>
            <a:noFill/>
          </a:ln>
        </p:spPr>
        <p:txBody>
          <a:bodyPr anchorCtr="0" anchor="t" bIns="45700" lIns="91425" rIns="91425" tIns="45700">
            <a:noAutofit/>
          </a:bodyPr>
          <a:lstStyle/>
          <a:p>
            <a:pPr indent="-228600" lvl="0" marL="342900" marR="0" rtl="0" algn="l">
              <a:spcBef>
                <a:spcPts val="0"/>
              </a:spcBef>
              <a:spcAft>
                <a:spcPts val="0"/>
              </a:spcAft>
              <a:buClr>
                <a:schemeClr val="accent1"/>
              </a:buClr>
              <a:buSzPct val="100000"/>
              <a:buFont typeface="Arial"/>
              <a:buNone/>
            </a:pPr>
            <a:r>
              <a:t/>
            </a:r>
            <a:endParaRPr b="0" i="0" sz="2200" u="none" cap="none" strike="noStrike">
              <a:solidFill>
                <a:schemeClr val="dk1"/>
              </a:solidFill>
              <a:latin typeface="Calibri"/>
              <a:ea typeface="Calibri"/>
              <a:cs typeface="Calibri"/>
              <a:sym typeface="Calibri"/>
            </a:endParaRPr>
          </a:p>
          <a:p>
            <a:pPr indent="-228600" lvl="0" marL="342900" marR="0" rtl="0" algn="l">
              <a:spcBef>
                <a:spcPts val="440"/>
              </a:spcBef>
              <a:spcAft>
                <a:spcPts val="0"/>
              </a:spcAft>
              <a:buClr>
                <a:schemeClr val="accent1"/>
              </a:buClr>
              <a:buSzPct val="100000"/>
              <a:buFont typeface="Arial"/>
              <a:buChar char="•"/>
            </a:pPr>
            <a:r>
              <a:rPr b="0" i="0" lang="en-US" sz="2200" u="none" cap="none" strike="noStrike">
                <a:solidFill>
                  <a:schemeClr val="dk1"/>
                </a:solidFill>
                <a:latin typeface="Calibri"/>
                <a:ea typeface="Calibri"/>
                <a:cs typeface="Calibri"/>
                <a:sym typeface="Calibri"/>
              </a:rPr>
              <a:t>Question 1 – List four things…</a:t>
            </a:r>
          </a:p>
          <a:p>
            <a:pPr indent="-228600" lvl="0" marL="342900" marR="0" rtl="0" algn="l">
              <a:spcBef>
                <a:spcPts val="440"/>
              </a:spcBef>
              <a:spcAft>
                <a:spcPts val="0"/>
              </a:spcAft>
              <a:buClr>
                <a:schemeClr val="accent1"/>
              </a:buClr>
              <a:buSzPct val="100000"/>
              <a:buFont typeface="Arial"/>
              <a:buNone/>
            </a:pPr>
            <a:r>
              <a:t/>
            </a:r>
            <a:endParaRPr b="0" i="0" sz="2200" u="none" cap="none" strike="noStrike">
              <a:solidFill>
                <a:schemeClr val="dk1"/>
              </a:solidFill>
              <a:latin typeface="Calibri"/>
              <a:ea typeface="Calibri"/>
              <a:cs typeface="Calibri"/>
              <a:sym typeface="Calibri"/>
            </a:endParaRPr>
          </a:p>
          <a:p>
            <a:pPr indent="-228600" lvl="0" marL="342900" marR="0" rtl="0" algn="l">
              <a:spcBef>
                <a:spcPts val="440"/>
              </a:spcBef>
              <a:spcAft>
                <a:spcPts val="0"/>
              </a:spcAft>
              <a:buClr>
                <a:schemeClr val="accent1"/>
              </a:buClr>
              <a:buSzPct val="100000"/>
              <a:buFont typeface="Arial"/>
              <a:buChar char="•"/>
            </a:pPr>
            <a:r>
              <a:rPr b="0" i="0" lang="en-US" sz="2200" u="none" cap="none" strike="noStrike">
                <a:solidFill>
                  <a:schemeClr val="dk1"/>
                </a:solidFill>
                <a:latin typeface="Calibri"/>
                <a:ea typeface="Calibri"/>
                <a:cs typeface="Calibri"/>
                <a:sym typeface="Calibri"/>
              </a:rPr>
              <a:t>Question 2 – How does the writer’s use of language…</a:t>
            </a:r>
          </a:p>
          <a:p>
            <a:pPr indent="-228600" lvl="0" marL="342900" marR="0" rtl="0" algn="l">
              <a:spcBef>
                <a:spcPts val="440"/>
              </a:spcBef>
              <a:spcAft>
                <a:spcPts val="0"/>
              </a:spcAft>
              <a:buClr>
                <a:schemeClr val="accent1"/>
              </a:buClr>
              <a:buSzPct val="100000"/>
              <a:buFont typeface="Arial"/>
              <a:buNone/>
            </a:pPr>
            <a:r>
              <a:t/>
            </a:r>
            <a:endParaRPr b="0" i="0" sz="2200" u="none" cap="none" strike="noStrike">
              <a:solidFill>
                <a:schemeClr val="dk1"/>
              </a:solidFill>
              <a:latin typeface="Calibri"/>
              <a:ea typeface="Calibri"/>
              <a:cs typeface="Calibri"/>
              <a:sym typeface="Calibri"/>
            </a:endParaRPr>
          </a:p>
          <a:p>
            <a:pPr indent="-228600" lvl="0" marL="342900" marR="0" rtl="0" algn="l">
              <a:spcBef>
                <a:spcPts val="440"/>
              </a:spcBef>
              <a:spcAft>
                <a:spcPts val="0"/>
              </a:spcAft>
              <a:buClr>
                <a:schemeClr val="accent1"/>
              </a:buClr>
              <a:buSzPct val="100000"/>
              <a:buFont typeface="Arial"/>
              <a:buChar char="•"/>
            </a:pPr>
            <a:r>
              <a:rPr b="0" i="0" lang="en-US" sz="2200" u="none" cap="none" strike="noStrike">
                <a:solidFill>
                  <a:schemeClr val="dk1"/>
                </a:solidFill>
                <a:latin typeface="Calibri"/>
                <a:ea typeface="Calibri"/>
                <a:cs typeface="Calibri"/>
                <a:sym typeface="Calibri"/>
              </a:rPr>
              <a:t>Question 3 – How does the writer structure…</a:t>
            </a:r>
          </a:p>
          <a:p>
            <a:pPr indent="-228600" lvl="0" marL="342900" marR="0" rtl="0" algn="l">
              <a:spcBef>
                <a:spcPts val="440"/>
              </a:spcBef>
              <a:spcAft>
                <a:spcPts val="0"/>
              </a:spcAft>
              <a:buClr>
                <a:schemeClr val="accent1"/>
              </a:buClr>
              <a:buSzPct val="100000"/>
              <a:buFont typeface="Arial"/>
              <a:buNone/>
            </a:pPr>
            <a:r>
              <a:t/>
            </a:r>
            <a:endParaRPr b="0" i="0" sz="2200" u="none" cap="none" strike="noStrike">
              <a:solidFill>
                <a:schemeClr val="dk1"/>
              </a:solidFill>
              <a:latin typeface="Calibri"/>
              <a:ea typeface="Calibri"/>
              <a:cs typeface="Calibri"/>
              <a:sym typeface="Calibri"/>
            </a:endParaRPr>
          </a:p>
          <a:p>
            <a:pPr indent="-228600" lvl="0" marL="342900" marR="0" rtl="0" algn="l">
              <a:spcBef>
                <a:spcPts val="440"/>
              </a:spcBef>
              <a:spcAft>
                <a:spcPts val="0"/>
              </a:spcAft>
              <a:buClr>
                <a:schemeClr val="accent1"/>
              </a:buClr>
              <a:buSzPct val="100000"/>
              <a:buFont typeface="Arial"/>
              <a:buChar char="•"/>
            </a:pPr>
            <a:r>
              <a:rPr b="0" i="0" lang="en-US" sz="2200" u="none" cap="none" strike="noStrike">
                <a:solidFill>
                  <a:schemeClr val="dk1"/>
                </a:solidFill>
                <a:latin typeface="Calibri"/>
                <a:ea typeface="Calibri"/>
                <a:cs typeface="Calibri"/>
                <a:sym typeface="Calibri"/>
              </a:rPr>
              <a:t>Question 4 – To what extent do you agree…</a:t>
            </a:r>
          </a:p>
          <a:p>
            <a:pPr indent="-228600" lvl="0" marL="342900" marR="0" rtl="0" algn="l">
              <a:spcBef>
                <a:spcPts val="440"/>
              </a:spcBef>
              <a:spcAft>
                <a:spcPts val="0"/>
              </a:spcAft>
              <a:buClr>
                <a:schemeClr val="accent1"/>
              </a:buClr>
              <a:buSzPct val="100000"/>
              <a:buFont typeface="Arial"/>
              <a:buNone/>
            </a:pPr>
            <a:r>
              <a:t/>
            </a:r>
            <a:endParaRPr b="0" i="0" sz="2200" u="none" cap="none" strike="noStrike">
              <a:solidFill>
                <a:schemeClr val="dk1"/>
              </a:solidFill>
              <a:latin typeface="Calibri"/>
              <a:ea typeface="Calibri"/>
              <a:cs typeface="Calibri"/>
              <a:sym typeface="Calibri"/>
            </a:endParaRPr>
          </a:p>
          <a:p>
            <a:pPr indent="-228600" lvl="0" marL="342900" marR="0" rtl="0" algn="l">
              <a:spcBef>
                <a:spcPts val="440"/>
              </a:spcBef>
              <a:buClr>
                <a:schemeClr val="accent1"/>
              </a:buClr>
              <a:buSzPct val="100000"/>
              <a:buFont typeface="Arial"/>
              <a:buNone/>
            </a:pPr>
            <a:r>
              <a:t/>
            </a:r>
            <a:endParaRPr b="0" i="0" sz="2200" u="none" cap="none" strike="noStrike">
              <a:solidFill>
                <a:schemeClr val="dk1"/>
              </a:solidFill>
              <a:latin typeface="Calibri"/>
              <a:ea typeface="Calibri"/>
              <a:cs typeface="Calibri"/>
              <a:sym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5" name="Shape 125"/>
        <p:cNvGrpSpPr/>
        <p:nvPr/>
      </p:nvGrpSpPr>
      <p:grpSpPr>
        <a:xfrm>
          <a:off x="0" y="0"/>
          <a:ext cx="0" cy="0"/>
          <a:chOff x="0" y="0"/>
          <a:chExt cx="0" cy="0"/>
        </a:xfrm>
      </p:grpSpPr>
      <p:sp>
        <p:nvSpPr>
          <p:cNvPr id="126" name="Shape 126"/>
          <p:cNvSpPr txBox="1"/>
          <p:nvPr>
            <p:ph type="title"/>
          </p:nvPr>
        </p:nvSpPr>
        <p:spPr>
          <a:xfrm>
            <a:off x="457200" y="274637"/>
            <a:ext cx="7619999" cy="1143000"/>
          </a:xfrm>
          <a:prstGeom prst="rect">
            <a:avLst/>
          </a:prstGeom>
          <a:noFill/>
          <a:ln>
            <a:noFill/>
          </a:ln>
        </p:spPr>
        <p:txBody>
          <a:bodyPr anchorCtr="0" anchor="ctr" bIns="45700" lIns="91425" rIns="91425" tIns="45700">
            <a:noAutofit/>
          </a:bodyPr>
          <a:lstStyle/>
          <a:p>
            <a:pPr indent="0" lvl="0" marL="0" marR="0" rtl="0" algn="l">
              <a:spcBef>
                <a:spcPts val="0"/>
              </a:spcBef>
              <a:buClr>
                <a:schemeClr val="dk2"/>
              </a:buClr>
              <a:buSzPct val="25000"/>
              <a:buFont typeface="Cambria"/>
              <a:buNone/>
            </a:pPr>
            <a:r>
              <a:rPr b="0" i="0" lang="en-US" sz="4600" u="none" cap="none" strike="noStrike">
                <a:solidFill>
                  <a:schemeClr val="dk2"/>
                </a:solidFill>
                <a:latin typeface="Cambria"/>
                <a:ea typeface="Cambria"/>
                <a:cs typeface="Cambria"/>
                <a:sym typeface="Cambria"/>
              </a:rPr>
              <a:t>Looking at a paper…</a:t>
            </a:r>
          </a:p>
        </p:txBody>
      </p:sp>
      <p:sp>
        <p:nvSpPr>
          <p:cNvPr id="127" name="Shape 127"/>
          <p:cNvSpPr txBox="1"/>
          <p:nvPr>
            <p:ph idx="1" type="body"/>
          </p:nvPr>
        </p:nvSpPr>
        <p:spPr>
          <a:xfrm>
            <a:off x="457200" y="1600200"/>
            <a:ext cx="7619999" cy="4800600"/>
          </a:xfrm>
          <a:prstGeom prst="rect">
            <a:avLst/>
          </a:prstGeom>
          <a:noFill/>
          <a:ln>
            <a:noFill/>
          </a:ln>
        </p:spPr>
        <p:txBody>
          <a:bodyPr anchorCtr="0" anchor="t" bIns="45700" lIns="91425" rIns="91425" tIns="45700">
            <a:noAutofit/>
          </a:bodyPr>
          <a:lstStyle/>
          <a:p>
            <a:pPr indent="-228600" lvl="0" marL="342900" marR="0" rtl="0" algn="l">
              <a:spcBef>
                <a:spcPts val="0"/>
              </a:spcBef>
              <a:spcAft>
                <a:spcPts val="0"/>
              </a:spcAft>
              <a:buClr>
                <a:schemeClr val="accent1"/>
              </a:buClr>
              <a:buSzPct val="100000"/>
              <a:buFont typeface="Arial"/>
              <a:buChar char="•"/>
            </a:pPr>
            <a:r>
              <a:rPr b="0" i="0" lang="en-US" sz="2200" u="none" cap="none" strike="noStrike">
                <a:solidFill>
                  <a:schemeClr val="dk1"/>
                </a:solidFill>
                <a:latin typeface="Calibri"/>
                <a:ea typeface="Calibri"/>
                <a:cs typeface="Calibri"/>
                <a:sym typeface="Calibri"/>
              </a:rPr>
              <a:t>Paper One is an example from the exam board. </a:t>
            </a:r>
          </a:p>
          <a:p>
            <a:pPr indent="-228600" lvl="0" marL="342900" marR="0" rtl="0" algn="l">
              <a:spcBef>
                <a:spcPts val="440"/>
              </a:spcBef>
              <a:spcAft>
                <a:spcPts val="0"/>
              </a:spcAft>
              <a:buClr>
                <a:schemeClr val="accent1"/>
              </a:buClr>
              <a:buSzPct val="100000"/>
              <a:buFont typeface="Arial"/>
              <a:buNone/>
            </a:pPr>
            <a:r>
              <a:t/>
            </a:r>
            <a:endParaRPr b="0" i="0" sz="2200" u="none" cap="none" strike="noStrike">
              <a:solidFill>
                <a:schemeClr val="dk1"/>
              </a:solidFill>
              <a:latin typeface="Calibri"/>
              <a:ea typeface="Calibri"/>
              <a:cs typeface="Calibri"/>
              <a:sym typeface="Calibri"/>
            </a:endParaRPr>
          </a:p>
          <a:p>
            <a:pPr indent="-228600" lvl="0" marL="342900" marR="0" rtl="0" algn="l">
              <a:spcBef>
                <a:spcPts val="440"/>
              </a:spcBef>
              <a:spcAft>
                <a:spcPts val="0"/>
              </a:spcAft>
              <a:buClr>
                <a:schemeClr val="accent1"/>
              </a:buClr>
              <a:buSzPct val="100000"/>
              <a:buFont typeface="Arial"/>
              <a:buChar char="•"/>
            </a:pPr>
            <a:r>
              <a:rPr b="0" i="0" lang="en-US" sz="2200" u="none" cap="none" strike="noStrike">
                <a:solidFill>
                  <a:schemeClr val="dk1"/>
                </a:solidFill>
                <a:latin typeface="Calibri"/>
                <a:ea typeface="Calibri"/>
                <a:cs typeface="Calibri"/>
                <a:sym typeface="Calibri"/>
              </a:rPr>
              <a:t>The extract is from Jamaica Inn by Daphne Du Maurier.</a:t>
            </a:r>
          </a:p>
          <a:p>
            <a:pPr indent="0" lvl="0" marL="114300" marR="0" rtl="0" algn="l">
              <a:spcBef>
                <a:spcPts val="440"/>
              </a:spcBef>
              <a:spcAft>
                <a:spcPts val="0"/>
              </a:spcAft>
              <a:buClr>
                <a:schemeClr val="accent1"/>
              </a:buClr>
              <a:buSzPct val="25000"/>
              <a:buFont typeface="Arial"/>
              <a:buNone/>
            </a:pPr>
            <a:r>
              <a:t/>
            </a:r>
            <a:endParaRPr b="0" i="0" sz="2200" u="none" cap="none" strike="noStrike">
              <a:solidFill>
                <a:schemeClr val="dk1"/>
              </a:solidFill>
              <a:latin typeface="Calibri"/>
              <a:ea typeface="Calibri"/>
              <a:cs typeface="Calibri"/>
              <a:sym typeface="Calibri"/>
            </a:endParaRPr>
          </a:p>
          <a:p>
            <a:pPr indent="-228600" lvl="0" marL="342900" marR="0" rtl="0" algn="l">
              <a:spcBef>
                <a:spcPts val="440"/>
              </a:spcBef>
              <a:spcAft>
                <a:spcPts val="0"/>
              </a:spcAft>
              <a:buClr>
                <a:schemeClr val="accent1"/>
              </a:buClr>
              <a:buSzPct val="100000"/>
              <a:buFont typeface="Arial"/>
              <a:buChar char="•"/>
            </a:pPr>
            <a:r>
              <a:rPr b="0" i="0" lang="en-US" sz="2200" u="none" cap="none" strike="noStrike">
                <a:solidFill>
                  <a:schemeClr val="dk1"/>
                </a:solidFill>
                <a:latin typeface="Calibri"/>
                <a:ea typeface="Calibri"/>
                <a:cs typeface="Calibri"/>
                <a:sym typeface="Calibri"/>
              </a:rPr>
              <a:t>Before we start… how many minutes are allocated for reading time? </a:t>
            </a:r>
          </a:p>
          <a:p>
            <a:pPr indent="-228600" lvl="0" marL="342900" marR="0" rtl="0" algn="l">
              <a:spcBef>
                <a:spcPts val="440"/>
              </a:spcBef>
              <a:spcAft>
                <a:spcPts val="0"/>
              </a:spcAft>
              <a:buClr>
                <a:schemeClr val="accent1"/>
              </a:buClr>
              <a:buSzPct val="100000"/>
              <a:buFont typeface="Arial"/>
              <a:buNone/>
            </a:pPr>
            <a:r>
              <a:t/>
            </a:r>
            <a:endParaRPr b="0" i="0" sz="2200" u="none" cap="none" strike="noStrike">
              <a:solidFill>
                <a:schemeClr val="dk1"/>
              </a:solidFill>
              <a:latin typeface="Calibri"/>
              <a:ea typeface="Calibri"/>
              <a:cs typeface="Calibri"/>
              <a:sym typeface="Calibri"/>
            </a:endParaRPr>
          </a:p>
          <a:p>
            <a:pPr indent="-228600" lvl="0" marL="342900" marR="0" rtl="0" algn="l">
              <a:spcBef>
                <a:spcPts val="440"/>
              </a:spcBef>
              <a:spcAft>
                <a:spcPts val="0"/>
              </a:spcAft>
              <a:buClr>
                <a:schemeClr val="accent1"/>
              </a:buClr>
              <a:buSzPct val="100000"/>
              <a:buFont typeface="Arial"/>
              <a:buChar char="•"/>
            </a:pPr>
            <a:r>
              <a:rPr b="0" i="0" lang="en-US" sz="2200" u="none" cap="none" strike="noStrike">
                <a:solidFill>
                  <a:schemeClr val="dk1"/>
                </a:solidFill>
                <a:latin typeface="Calibri"/>
                <a:ea typeface="Calibri"/>
                <a:cs typeface="Calibri"/>
                <a:sym typeface="Calibri"/>
              </a:rPr>
              <a:t>Read through it and make annotations as you go. You have 15 minutes.</a:t>
            </a:r>
          </a:p>
          <a:p>
            <a:pPr indent="-228600" lvl="0" marL="342900" marR="0" rtl="0" algn="l">
              <a:spcBef>
                <a:spcPts val="440"/>
              </a:spcBef>
              <a:spcAft>
                <a:spcPts val="0"/>
              </a:spcAft>
              <a:buClr>
                <a:schemeClr val="accent1"/>
              </a:buClr>
              <a:buSzPct val="100000"/>
              <a:buFont typeface="Arial"/>
              <a:buNone/>
            </a:pPr>
            <a:r>
              <a:t/>
            </a:r>
            <a:endParaRPr b="0" i="0" sz="2200" u="none" cap="none" strike="noStrike">
              <a:solidFill>
                <a:schemeClr val="dk1"/>
              </a:solidFill>
              <a:latin typeface="Calibri"/>
              <a:ea typeface="Calibri"/>
              <a:cs typeface="Calibri"/>
              <a:sym typeface="Calibri"/>
            </a:endParaRPr>
          </a:p>
          <a:p>
            <a:pPr indent="-228600" lvl="0" marL="342900" marR="0" rtl="0" algn="l">
              <a:spcBef>
                <a:spcPts val="440"/>
              </a:spcBef>
              <a:buClr>
                <a:schemeClr val="accent1"/>
              </a:buClr>
              <a:buSzPct val="100000"/>
              <a:buFont typeface="Arial"/>
              <a:buNone/>
            </a:pPr>
            <a:r>
              <a:t/>
            </a:r>
            <a:endParaRPr b="0" i="0" sz="2200" u="none" cap="none" strike="noStrike">
              <a:solidFill>
                <a:schemeClr val="dk1"/>
              </a:solidFill>
              <a:latin typeface="Calibri"/>
              <a:ea typeface="Calibri"/>
              <a:cs typeface="Calibri"/>
              <a:sym typeface="Calibri"/>
            </a:endParaRPr>
          </a:p>
        </p:txBody>
      </p:sp>
      <p:pic>
        <p:nvPicPr>
          <p:cNvPr id="128" name="Shape 128"/>
          <p:cNvPicPr preferRelativeResize="0"/>
          <p:nvPr/>
        </p:nvPicPr>
        <p:blipFill/>
        <p:spPr>
          <a:xfrm>
            <a:off x="6066637" y="5287203"/>
            <a:ext cx="2301437" cy="1265701"/>
          </a:xfrm>
          <a:prstGeom prst="rect">
            <a:avLst/>
          </a:prstGeom>
          <a:solidFill>
            <a:srgbClr val="FFFFFF"/>
          </a:solid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2" name="Shape 132"/>
        <p:cNvGrpSpPr/>
        <p:nvPr/>
      </p:nvGrpSpPr>
      <p:grpSpPr>
        <a:xfrm>
          <a:off x="0" y="0"/>
          <a:ext cx="0" cy="0"/>
          <a:chOff x="0" y="0"/>
          <a:chExt cx="0" cy="0"/>
        </a:xfrm>
      </p:grpSpPr>
      <p:sp>
        <p:nvSpPr>
          <p:cNvPr id="133" name="Shape 133"/>
          <p:cNvSpPr txBox="1"/>
          <p:nvPr>
            <p:ph type="title"/>
          </p:nvPr>
        </p:nvSpPr>
        <p:spPr>
          <a:xfrm>
            <a:off x="457200" y="274637"/>
            <a:ext cx="7619999" cy="1143000"/>
          </a:xfrm>
          <a:prstGeom prst="rect">
            <a:avLst/>
          </a:prstGeom>
          <a:noFill/>
          <a:ln>
            <a:noFill/>
          </a:ln>
        </p:spPr>
        <p:txBody>
          <a:bodyPr anchorCtr="0" anchor="ctr" bIns="45700" lIns="91425" rIns="91425" tIns="45700">
            <a:noAutofit/>
          </a:bodyPr>
          <a:lstStyle/>
          <a:p>
            <a:pPr indent="0" lvl="0" marL="0" marR="0" rtl="0" algn="l">
              <a:spcBef>
                <a:spcPts val="0"/>
              </a:spcBef>
              <a:buClr>
                <a:schemeClr val="dk2"/>
              </a:buClr>
              <a:buSzPct val="25000"/>
              <a:buFont typeface="Cambria"/>
              <a:buNone/>
            </a:pPr>
            <a:r>
              <a:rPr b="0" i="0" lang="en-US" sz="4600" u="none" cap="none" strike="noStrike">
                <a:solidFill>
                  <a:schemeClr val="dk2"/>
                </a:solidFill>
                <a:latin typeface="Cambria"/>
                <a:ea typeface="Cambria"/>
                <a:cs typeface="Cambria"/>
                <a:sym typeface="Cambria"/>
              </a:rPr>
              <a:t>What are your first opinions about the text?</a:t>
            </a:r>
          </a:p>
        </p:txBody>
      </p:sp>
      <p:sp>
        <p:nvSpPr>
          <p:cNvPr id="134" name="Shape 134"/>
          <p:cNvSpPr txBox="1"/>
          <p:nvPr>
            <p:ph idx="1" type="body"/>
          </p:nvPr>
        </p:nvSpPr>
        <p:spPr>
          <a:xfrm>
            <a:off x="457200" y="1600200"/>
            <a:ext cx="7619999" cy="4800600"/>
          </a:xfrm>
          <a:prstGeom prst="rect">
            <a:avLst/>
          </a:prstGeom>
          <a:noFill/>
          <a:ln>
            <a:noFill/>
          </a:ln>
        </p:spPr>
        <p:txBody>
          <a:bodyPr anchorCtr="0" anchor="t" bIns="45700" lIns="91425" rIns="91425" tIns="45700">
            <a:noAutofit/>
          </a:bodyPr>
          <a:lstStyle/>
          <a:p>
            <a:pPr indent="-228600" lvl="0" marL="342900" marR="0" rtl="0" algn="l">
              <a:spcBef>
                <a:spcPts val="0"/>
              </a:spcBef>
              <a:spcAft>
                <a:spcPts val="0"/>
              </a:spcAft>
              <a:buClr>
                <a:schemeClr val="accent1"/>
              </a:buClr>
              <a:buSzPct val="100000"/>
              <a:buFont typeface="Arial"/>
              <a:buChar char="•"/>
            </a:pPr>
            <a:r>
              <a:rPr b="0" i="0" lang="en-US" sz="2200" u="none" cap="none" strike="noStrike">
                <a:solidFill>
                  <a:schemeClr val="dk1"/>
                </a:solidFill>
                <a:latin typeface="Calibri"/>
                <a:ea typeface="Calibri"/>
                <a:cs typeface="Calibri"/>
                <a:sym typeface="Calibri"/>
              </a:rPr>
              <a:t>What genre does the text fit into?</a:t>
            </a:r>
          </a:p>
          <a:p>
            <a:pPr indent="-228600" lvl="0" marL="342900" marR="0" rtl="0" algn="l">
              <a:spcBef>
                <a:spcPts val="440"/>
              </a:spcBef>
              <a:spcAft>
                <a:spcPts val="0"/>
              </a:spcAft>
              <a:buClr>
                <a:schemeClr val="accent1"/>
              </a:buClr>
              <a:buSzPct val="100000"/>
              <a:buFont typeface="Arial"/>
              <a:buChar char="•"/>
            </a:pPr>
            <a:r>
              <a:rPr b="0" i="0" lang="en-US" sz="2200" u="none" cap="none" strike="noStrike">
                <a:solidFill>
                  <a:schemeClr val="dk1"/>
                </a:solidFill>
                <a:latin typeface="Calibri"/>
                <a:ea typeface="Calibri"/>
                <a:cs typeface="Calibri"/>
                <a:sym typeface="Calibri"/>
              </a:rPr>
              <a:t>Which narrative voice is being used?</a:t>
            </a:r>
          </a:p>
          <a:p>
            <a:pPr indent="-228600" lvl="0" marL="342900" marR="0" rtl="0" algn="l">
              <a:spcBef>
                <a:spcPts val="440"/>
              </a:spcBef>
              <a:spcAft>
                <a:spcPts val="0"/>
              </a:spcAft>
              <a:buClr>
                <a:schemeClr val="accent1"/>
              </a:buClr>
              <a:buSzPct val="100000"/>
              <a:buFont typeface="Arial"/>
              <a:buChar char="•"/>
            </a:pPr>
            <a:r>
              <a:rPr b="0" i="0" lang="en-US" sz="2200" u="none" cap="none" strike="noStrike">
                <a:solidFill>
                  <a:schemeClr val="dk1"/>
                </a:solidFill>
                <a:latin typeface="Calibri"/>
                <a:ea typeface="Calibri"/>
                <a:cs typeface="Calibri"/>
                <a:sym typeface="Calibri"/>
              </a:rPr>
              <a:t>How is the story being told structurally? What aspects do you hear about first, third etc.</a:t>
            </a:r>
          </a:p>
          <a:p>
            <a:pPr indent="-228600" lvl="0" marL="342900" marR="0" rtl="0" algn="l">
              <a:spcBef>
                <a:spcPts val="440"/>
              </a:spcBef>
              <a:spcAft>
                <a:spcPts val="0"/>
              </a:spcAft>
              <a:buClr>
                <a:schemeClr val="accent1"/>
              </a:buClr>
              <a:buSzPct val="100000"/>
              <a:buFont typeface="Arial"/>
              <a:buChar char="•"/>
            </a:pPr>
            <a:r>
              <a:rPr b="0" i="0" lang="en-US" sz="2200" u="none" cap="none" strike="noStrike">
                <a:solidFill>
                  <a:schemeClr val="dk1"/>
                </a:solidFill>
                <a:latin typeface="Calibri"/>
                <a:ea typeface="Calibri"/>
                <a:cs typeface="Calibri"/>
                <a:sym typeface="Calibri"/>
              </a:rPr>
              <a:t>What notes have you made about the language and structure being used?</a:t>
            </a:r>
          </a:p>
          <a:p>
            <a:pPr indent="-228600" lvl="0" marL="342900" marR="0" rtl="0" algn="l">
              <a:spcBef>
                <a:spcPts val="440"/>
              </a:spcBef>
              <a:spcAft>
                <a:spcPts val="0"/>
              </a:spcAft>
              <a:buClr>
                <a:schemeClr val="accent1"/>
              </a:buClr>
              <a:buSzPct val="100000"/>
              <a:buFont typeface="Arial"/>
              <a:buChar char="•"/>
            </a:pPr>
            <a:r>
              <a:rPr b="0" i="0" lang="en-US" sz="2200" u="none" cap="none" strike="noStrike">
                <a:solidFill>
                  <a:schemeClr val="dk1"/>
                </a:solidFill>
                <a:latin typeface="Calibri"/>
                <a:ea typeface="Calibri"/>
                <a:cs typeface="Calibri"/>
                <a:sym typeface="Calibri"/>
              </a:rPr>
              <a:t>Does it make you want to read more? If so/not… why?</a:t>
            </a:r>
          </a:p>
          <a:p>
            <a:pPr indent="-228600" lvl="0" marL="342900" marR="0" rtl="0" algn="l">
              <a:spcBef>
                <a:spcPts val="440"/>
              </a:spcBef>
              <a:spcAft>
                <a:spcPts val="0"/>
              </a:spcAft>
              <a:buClr>
                <a:schemeClr val="accent1"/>
              </a:buClr>
              <a:buSzPct val="100000"/>
              <a:buFont typeface="Arial"/>
              <a:buNone/>
            </a:pPr>
            <a:r>
              <a:t/>
            </a:r>
            <a:endParaRPr b="0" i="0" sz="2200" u="none" cap="none" strike="noStrike">
              <a:solidFill>
                <a:schemeClr val="dk1"/>
              </a:solidFill>
              <a:latin typeface="Calibri"/>
              <a:ea typeface="Calibri"/>
              <a:cs typeface="Calibri"/>
              <a:sym typeface="Calibri"/>
            </a:endParaRPr>
          </a:p>
          <a:p>
            <a:pPr indent="-228600" lvl="0" marL="342900" marR="0" rtl="0" algn="l">
              <a:spcBef>
                <a:spcPts val="440"/>
              </a:spcBef>
              <a:spcAft>
                <a:spcPts val="0"/>
              </a:spcAft>
              <a:buClr>
                <a:schemeClr val="accent1"/>
              </a:buClr>
              <a:buSzPct val="100000"/>
              <a:buFont typeface="Arial"/>
              <a:buChar char="•"/>
            </a:pPr>
            <a:r>
              <a:rPr b="0" i="0" lang="en-US" sz="2200" u="none" cap="none" strike="noStrike">
                <a:solidFill>
                  <a:schemeClr val="dk1"/>
                </a:solidFill>
                <a:latin typeface="Calibri"/>
                <a:ea typeface="Calibri"/>
                <a:cs typeface="Calibri"/>
                <a:sym typeface="Calibri"/>
              </a:rPr>
              <a:t>Let’s read it together and see what extra notes we can add.</a:t>
            </a:r>
          </a:p>
          <a:p>
            <a:pPr indent="-228600" lvl="0" marL="342900" marR="0" rtl="0" algn="l">
              <a:spcBef>
                <a:spcPts val="440"/>
              </a:spcBef>
              <a:buClr>
                <a:schemeClr val="accent1"/>
              </a:buClr>
              <a:buSzPct val="100000"/>
              <a:buFont typeface="Arial"/>
              <a:buChar char="•"/>
            </a:pPr>
            <a:r>
              <a:rPr b="0" i="0" lang="en-US" sz="2200" u="none" cap="none" strike="noStrike">
                <a:solidFill>
                  <a:schemeClr val="dk1"/>
                </a:solidFill>
                <a:latin typeface="Calibri"/>
                <a:ea typeface="Calibri"/>
                <a:cs typeface="Calibri"/>
                <a:sym typeface="Calibri"/>
              </a:rPr>
              <a:t>Remember to underline the important words from the information given to you about the text. Which are these? </a:t>
            </a: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8" name="Shape 138"/>
        <p:cNvGrpSpPr/>
        <p:nvPr/>
      </p:nvGrpSpPr>
      <p:grpSpPr>
        <a:xfrm>
          <a:off x="0" y="0"/>
          <a:ext cx="0" cy="0"/>
          <a:chOff x="0" y="0"/>
          <a:chExt cx="0" cy="0"/>
        </a:xfrm>
      </p:grpSpPr>
      <p:sp>
        <p:nvSpPr>
          <p:cNvPr id="139" name="Shape 139"/>
          <p:cNvSpPr txBox="1"/>
          <p:nvPr>
            <p:ph type="title"/>
          </p:nvPr>
        </p:nvSpPr>
        <p:spPr>
          <a:xfrm>
            <a:off x="457200" y="274637"/>
            <a:ext cx="7619999" cy="1143000"/>
          </a:xfrm>
          <a:prstGeom prst="rect">
            <a:avLst/>
          </a:prstGeom>
          <a:noFill/>
          <a:ln>
            <a:noFill/>
          </a:ln>
        </p:spPr>
        <p:txBody>
          <a:bodyPr anchorCtr="0" anchor="ctr" bIns="45700" lIns="91425" rIns="91425" tIns="45700">
            <a:noAutofit/>
          </a:bodyPr>
          <a:lstStyle/>
          <a:p>
            <a:pPr indent="0" lvl="0" marL="0" marR="0" rtl="0" algn="l">
              <a:spcBef>
                <a:spcPts val="0"/>
              </a:spcBef>
              <a:buClr>
                <a:schemeClr val="dk2"/>
              </a:buClr>
              <a:buSzPct val="25000"/>
              <a:buFont typeface="Cambria"/>
              <a:buNone/>
            </a:pPr>
            <a:r>
              <a:rPr b="0" i="0" lang="en-US" sz="4600" u="none" cap="none" strike="noStrike">
                <a:solidFill>
                  <a:schemeClr val="dk2"/>
                </a:solidFill>
                <a:latin typeface="Cambria"/>
                <a:ea typeface="Cambria"/>
                <a:cs typeface="Cambria"/>
                <a:sym typeface="Cambria"/>
              </a:rPr>
              <a:t>Now, to the exam…</a:t>
            </a:r>
          </a:p>
        </p:txBody>
      </p:sp>
      <p:sp>
        <p:nvSpPr>
          <p:cNvPr id="140" name="Shape 140"/>
          <p:cNvSpPr txBox="1"/>
          <p:nvPr>
            <p:ph idx="1" type="body"/>
          </p:nvPr>
        </p:nvSpPr>
        <p:spPr>
          <a:xfrm>
            <a:off x="457200" y="1600200"/>
            <a:ext cx="7619999" cy="4800600"/>
          </a:xfrm>
          <a:prstGeom prst="rect">
            <a:avLst/>
          </a:prstGeom>
          <a:noFill/>
          <a:ln>
            <a:noFill/>
          </a:ln>
        </p:spPr>
        <p:txBody>
          <a:bodyPr anchorCtr="0" anchor="t" bIns="45700" lIns="91425" rIns="91425" tIns="45700">
            <a:noAutofit/>
          </a:bodyPr>
          <a:lstStyle/>
          <a:p>
            <a:pPr indent="-228600" lvl="0" marL="342900" marR="0" rtl="0" algn="l">
              <a:spcBef>
                <a:spcPts val="0"/>
              </a:spcBef>
              <a:buClr>
                <a:schemeClr val="accent1"/>
              </a:buClr>
              <a:buSzPct val="100000"/>
              <a:buFont typeface="Arial"/>
              <a:buNone/>
            </a:pPr>
            <a:r>
              <a:t/>
            </a:r>
            <a:endParaRPr b="0" i="0" sz="2200" u="none" cap="none" strike="noStrike">
              <a:solidFill>
                <a:schemeClr val="dk1"/>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