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C073228-AC5A-4395-94D6-E2CAF89083D9}">
  <a:tblStyle styleId="{0C073228-AC5A-4395-94D6-E2CAF89083D9}"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med" w="med" type="none"/>
              <a:tailEnd len="med" w="med" type="none"/>
            </a:ln>
          </a:left>
          <a:right>
            <a:ln cap="flat" cmpd="sng" w="12700">
              <a:solidFill>
                <a:schemeClr val="dk1"/>
              </a:solidFill>
              <a:prstDash val="solid"/>
              <a:round/>
              <a:headEnd len="med" w="med" type="none"/>
              <a:tailEnd len="med" w="med" type="none"/>
            </a:ln>
          </a:right>
          <a:top>
            <a:ln cap="flat" cmpd="sng" w="12700">
              <a:solidFill>
                <a:schemeClr val="dk1"/>
              </a:solidFill>
              <a:prstDash val="solid"/>
              <a:round/>
              <a:headEnd len="med" w="med" type="none"/>
              <a:tailEnd len="med" w="med" type="none"/>
            </a:ln>
          </a:top>
          <a:bottom>
            <a:ln cap="flat" cmpd="sng" w="12700">
              <a:solidFill>
                <a:schemeClr val="dk1"/>
              </a:solidFill>
              <a:prstDash val="solid"/>
              <a:round/>
              <a:headEnd len="med" w="med" type="none"/>
              <a:tailEnd len="med" w="med" type="none"/>
            </a:ln>
          </a:bottom>
          <a:insideH>
            <a:ln cap="flat" cmpd="sng" w="12700">
              <a:solidFill>
                <a:schemeClr val="dk1"/>
              </a:solidFill>
              <a:prstDash val="solid"/>
              <a:round/>
              <a:headEnd len="med" w="med" type="none"/>
              <a:tailEnd len="med" w="med" type="none"/>
            </a:ln>
          </a:insideH>
          <a:insideV>
            <a:ln cap="flat" cmpd="sng" w="12700">
              <a:solidFill>
                <a:schemeClr val="dk1"/>
              </a:solidFill>
              <a:prstDash val="solid"/>
              <a:round/>
              <a:headEnd len="med" w="med" type="none"/>
              <a:tailEnd len="med" w="med" type="none"/>
            </a:ln>
          </a:insideV>
        </a:tcBdr>
        <a:fill>
          <a:solidFill>
            <a:srgbClr val="E7E7E7"/>
          </a:solidFill>
        </a:fill>
      </a:tcStyle>
    </a:wholeTbl>
    <a:band1H>
      <a:tcStyle>
        <a:fill>
          <a:solidFill>
            <a:srgbClr val="CCCBCB"/>
          </a:solidFill>
        </a:fill>
      </a:tcStyle>
    </a:band1H>
    <a:band1V>
      <a:tcStyle>
        <a:fill>
          <a:solidFill>
            <a:srgbClr val="CCCBCB"/>
          </a:solidFill>
        </a:fill>
      </a:tcStyle>
    </a:band1V>
    <a:lastCol>
      <a:tcTxStyle b="on" i="off"/>
    </a:lastCol>
    <a:firstCol>
      <a:tcTxStyle b="on" i="off"/>
    </a:firstCol>
    <a:lastRow>
      <a:tcTxStyle b="on" i="off"/>
      <a:tcStyle>
        <a:tcBdr>
          <a:top>
            <a:ln cap="flat" cmpd="sng" w="25400">
              <a:solidFill>
                <a:schemeClr val="dk1"/>
              </a:solidFill>
              <a:prstDash val="solid"/>
              <a:round/>
              <a:headEnd len="med" w="med" type="none"/>
              <a:tailEnd len="med" w="med" type="none"/>
            </a:ln>
          </a:top>
        </a:tcBdr>
        <a:fill>
          <a:solidFill>
            <a:srgbClr val="E7E7E7"/>
          </a:solidFill>
        </a:fill>
      </a:tcStyle>
    </a:lastRow>
    <a:firstRow>
      <a:tcTxStyle b="on" i="off"/>
      <a:tcStyle>
        <a:fill>
          <a:solidFill>
            <a:srgbClr val="E7E7E7"/>
          </a:solidFill>
        </a:fill>
      </a:tcStyle>
    </a:firstRow>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685800" y="1905000"/>
            <a:ext cx="7543800" cy="2593975"/>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Cambria"/>
              <a:buNone/>
              <a:defRPr b="0" i="0" sz="6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subTitle"/>
          </p:nvPr>
        </p:nvSpPr>
        <p:spPr>
          <a:xfrm>
            <a:off x="685800" y="4572000"/>
            <a:ext cx="6461759" cy="1066799"/>
          </a:xfrm>
          <a:prstGeom prst="rect">
            <a:avLst/>
          </a:prstGeom>
          <a:noFill/>
          <a:ln>
            <a:noFill/>
          </a:ln>
        </p:spPr>
        <p:txBody>
          <a:bodyPr anchorCtr="0" anchor="t" bIns="91425" lIns="91425" rIns="91425" tIns="91425"/>
          <a:lstStyle>
            <a:lvl1pPr indent="0" lvl="0" marL="0" marR="0" rtl="0" algn="l">
              <a:spcBef>
                <a:spcPts val="400"/>
              </a:spcBef>
              <a:buClr>
                <a:schemeClr val="accent1"/>
              </a:buClr>
              <a:buFont typeface="Arial"/>
              <a:buNone/>
              <a:defRPr b="0" i="0" sz="2000" u="none" cap="none" strike="noStrike">
                <a:solidFill>
                  <a:srgbClr val="8C8B8A"/>
                </a:solidFill>
                <a:latin typeface="Calibri"/>
                <a:ea typeface="Calibri"/>
                <a:cs typeface="Calibri"/>
                <a:sym typeface="Calibri"/>
              </a:defRPr>
            </a:lvl1pPr>
            <a:lvl2pPr indent="0" lvl="1" marL="457200" marR="0" rtl="0" algn="ctr">
              <a:spcBef>
                <a:spcPts val="400"/>
              </a:spcBef>
              <a:buClr>
                <a:schemeClr val="accent2"/>
              </a:buClr>
              <a:buFont typeface="Arial"/>
              <a:buNone/>
              <a:defRPr b="0" i="0" sz="2000" u="none" cap="none" strike="noStrike">
                <a:solidFill>
                  <a:srgbClr val="8C8B8A"/>
                </a:solidFill>
                <a:latin typeface="Calibri"/>
                <a:ea typeface="Calibri"/>
                <a:cs typeface="Calibri"/>
                <a:sym typeface="Calibri"/>
              </a:defRPr>
            </a:lvl2pPr>
            <a:lvl3pPr indent="0" lvl="2" marL="914400" marR="0" rtl="0" algn="ctr">
              <a:spcBef>
                <a:spcPts val="360"/>
              </a:spcBef>
              <a:buClr>
                <a:schemeClr val="accent3"/>
              </a:buClr>
              <a:buFont typeface="Arial"/>
              <a:buNone/>
              <a:defRPr b="0" i="0" sz="1800" u="none" cap="none" strike="noStrike">
                <a:solidFill>
                  <a:srgbClr val="8C8B8A"/>
                </a:solidFill>
                <a:latin typeface="Calibri"/>
                <a:ea typeface="Calibri"/>
                <a:cs typeface="Calibri"/>
                <a:sym typeface="Calibri"/>
              </a:defRPr>
            </a:lvl3pPr>
            <a:lvl4pPr indent="0" lvl="3" marL="1371600" marR="0" rtl="0" algn="ctr">
              <a:spcBef>
                <a:spcPts val="320"/>
              </a:spcBef>
              <a:buClr>
                <a:schemeClr val="accent4"/>
              </a:buClr>
              <a:buFont typeface="Arial"/>
              <a:buNone/>
              <a:defRPr b="0" i="0" sz="1600" u="none" cap="none" strike="noStrike">
                <a:solidFill>
                  <a:srgbClr val="8C8B8A"/>
                </a:solidFill>
                <a:latin typeface="Calibri"/>
                <a:ea typeface="Calibri"/>
                <a:cs typeface="Calibri"/>
                <a:sym typeface="Calibri"/>
              </a:defRPr>
            </a:lvl4pPr>
            <a:lvl5pPr indent="0" lvl="4" marL="1828800" marR="0" rtl="0" algn="ctr">
              <a:spcBef>
                <a:spcPts val="280"/>
              </a:spcBef>
              <a:buClr>
                <a:schemeClr val="accent5"/>
              </a:buClr>
              <a:buFont typeface="Arial"/>
              <a:buNone/>
              <a:defRPr b="0" i="0" sz="1400" u="none" cap="none" strike="noStrike">
                <a:solidFill>
                  <a:srgbClr val="8C8B8A"/>
                </a:solidFill>
                <a:latin typeface="Calibri"/>
                <a:ea typeface="Calibri"/>
                <a:cs typeface="Calibri"/>
                <a:sym typeface="Calibri"/>
              </a:defRPr>
            </a:lvl5pPr>
            <a:lvl6pPr indent="0" lvl="5" marL="2286000" marR="0" rtl="0" algn="ctr">
              <a:spcBef>
                <a:spcPts val="280"/>
              </a:spcBef>
              <a:buClr>
                <a:schemeClr val="accent1"/>
              </a:buClr>
              <a:buFont typeface="Arial"/>
              <a:buNone/>
              <a:defRPr b="0" i="0" sz="1400" u="none" cap="none" strike="noStrike">
                <a:solidFill>
                  <a:srgbClr val="8C8B8A"/>
                </a:solidFill>
                <a:latin typeface="Calibri"/>
                <a:ea typeface="Calibri"/>
                <a:cs typeface="Calibri"/>
                <a:sym typeface="Calibri"/>
              </a:defRPr>
            </a:lvl6pPr>
            <a:lvl7pPr indent="0" lvl="6" marL="2743200" marR="0" rtl="0" algn="ctr">
              <a:spcBef>
                <a:spcPts val="280"/>
              </a:spcBef>
              <a:buClr>
                <a:schemeClr val="accent2"/>
              </a:buClr>
              <a:buFont typeface="Arial"/>
              <a:buNone/>
              <a:defRPr b="0" i="0" sz="1400" u="none" cap="none" strike="noStrike">
                <a:solidFill>
                  <a:srgbClr val="8C8B8A"/>
                </a:solidFill>
                <a:latin typeface="Calibri"/>
                <a:ea typeface="Calibri"/>
                <a:cs typeface="Calibri"/>
                <a:sym typeface="Calibri"/>
              </a:defRPr>
            </a:lvl7pPr>
            <a:lvl8pPr indent="0" lvl="7" marL="3200400" marR="0" rtl="0" algn="ctr">
              <a:spcBef>
                <a:spcPts val="280"/>
              </a:spcBef>
              <a:buClr>
                <a:schemeClr val="accent3"/>
              </a:buClr>
              <a:buFont typeface="Arial"/>
              <a:buNone/>
              <a:defRPr b="0" i="0" sz="1400" u="none" cap="none" strike="noStrike">
                <a:solidFill>
                  <a:srgbClr val="8C8B8A"/>
                </a:solidFill>
                <a:latin typeface="Calibri"/>
                <a:ea typeface="Calibri"/>
                <a:cs typeface="Calibri"/>
                <a:sym typeface="Calibri"/>
              </a:defRPr>
            </a:lvl8pPr>
            <a:lvl9pPr indent="0" lvl="8" marL="3657600" marR="0" rtl="0" algn="ctr">
              <a:spcBef>
                <a:spcPts val="280"/>
              </a:spcBef>
              <a:buClr>
                <a:schemeClr val="accent4"/>
              </a:buClr>
              <a:buFont typeface="Arial"/>
              <a:buNone/>
              <a:defRPr b="0" i="0" sz="1400" u="none" cap="none" strike="noStrike">
                <a:solidFill>
                  <a:srgbClr val="8C8B8A"/>
                </a:solidFill>
                <a:latin typeface="Calibri"/>
                <a:ea typeface="Calibri"/>
                <a:cs typeface="Calibri"/>
                <a:sym typeface="Calibri"/>
              </a:defRPr>
            </a:lvl9pPr>
          </a:lstStyle>
          <a:p/>
        </p:txBody>
      </p:sp>
      <p:sp>
        <p:nvSpPr>
          <p:cNvPr id="20" name="Shape 20"/>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866899" y="190500"/>
            <a:ext cx="4800600" cy="7619999"/>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4579937" y="2324100"/>
            <a:ext cx="5851525" cy="17526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3" name="Shape 83"/>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457200" y="1600200"/>
            <a:ext cx="7619999" cy="4800600"/>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26" name="Shape 26"/>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9" name="Shape 29"/>
        <p:cNvGrpSpPr/>
        <p:nvPr/>
      </p:nvGrpSpPr>
      <p:grpSpPr>
        <a:xfrm>
          <a:off x="0" y="0"/>
          <a:ext cx="0" cy="0"/>
          <a:chOff x="0" y="0"/>
          <a:chExt cx="0" cy="0"/>
        </a:xfrm>
      </p:grpSpPr>
      <p:sp>
        <p:nvSpPr>
          <p:cNvPr id="30" name="Shape 30"/>
          <p:cNvSpPr txBox="1"/>
          <p:nvPr>
            <p:ph type="title"/>
          </p:nvPr>
        </p:nvSpPr>
        <p:spPr>
          <a:xfrm>
            <a:off x="722312" y="5486400"/>
            <a:ext cx="7659687" cy="1168400"/>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Cambria"/>
              <a:buNone/>
              <a:defRPr b="0" i="0" sz="3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722312" y="3852862"/>
            <a:ext cx="6135686" cy="1633538"/>
          </a:xfrm>
          <a:prstGeom prst="rect">
            <a:avLst/>
          </a:prstGeom>
          <a:noFill/>
          <a:ln>
            <a:noFill/>
          </a:ln>
        </p:spPr>
        <p:txBody>
          <a:bodyPr anchorCtr="0" anchor="b" bIns="91425" lIns="91425" rIns="91425" tIns="91425"/>
          <a:lstStyle>
            <a:lvl1pPr indent="0" lvl="0" marL="0" marR="0" rtl="0" algn="l">
              <a:spcBef>
                <a:spcPts val="400"/>
              </a:spcBef>
              <a:buClr>
                <a:schemeClr val="accent1"/>
              </a:buClr>
              <a:buFont typeface="Arial"/>
              <a:buNone/>
              <a:defRPr b="0" i="0" sz="2000" u="none" cap="none" strike="noStrike">
                <a:solidFill>
                  <a:srgbClr val="8C8B8A"/>
                </a:solidFill>
                <a:latin typeface="Calibri"/>
                <a:ea typeface="Calibri"/>
                <a:cs typeface="Calibri"/>
                <a:sym typeface="Calibri"/>
              </a:defRPr>
            </a:lvl1pPr>
            <a:lvl2pPr indent="0" lvl="1" marL="457200" marR="0" rtl="0" algn="l">
              <a:spcBef>
                <a:spcPts val="360"/>
              </a:spcBef>
              <a:buClr>
                <a:schemeClr val="accent2"/>
              </a:buClr>
              <a:buFont typeface="Arial"/>
              <a:buNone/>
              <a:defRPr b="0" i="0" sz="1800" u="none" cap="none" strike="noStrike">
                <a:solidFill>
                  <a:srgbClr val="8C8B8A"/>
                </a:solidFill>
                <a:latin typeface="Calibri"/>
                <a:ea typeface="Calibri"/>
                <a:cs typeface="Calibri"/>
                <a:sym typeface="Calibri"/>
              </a:defRPr>
            </a:lvl2pPr>
            <a:lvl3pPr indent="0" lvl="2" marL="914400" marR="0" rtl="0" algn="l">
              <a:spcBef>
                <a:spcPts val="320"/>
              </a:spcBef>
              <a:buClr>
                <a:schemeClr val="accent3"/>
              </a:buClr>
              <a:buFont typeface="Arial"/>
              <a:buNone/>
              <a:defRPr b="0" i="0" sz="1600" u="none" cap="none" strike="noStrike">
                <a:solidFill>
                  <a:srgbClr val="8C8B8A"/>
                </a:solidFill>
                <a:latin typeface="Calibri"/>
                <a:ea typeface="Calibri"/>
                <a:cs typeface="Calibri"/>
                <a:sym typeface="Calibri"/>
              </a:defRPr>
            </a:lvl3pPr>
            <a:lvl4pPr indent="0" lvl="3" marL="1371600" marR="0" rtl="0" algn="l">
              <a:spcBef>
                <a:spcPts val="280"/>
              </a:spcBef>
              <a:buClr>
                <a:schemeClr val="accent4"/>
              </a:buClr>
              <a:buFont typeface="Arial"/>
              <a:buNone/>
              <a:defRPr b="0" i="0" sz="1400" u="none" cap="none" strike="noStrike">
                <a:solidFill>
                  <a:srgbClr val="8C8B8A"/>
                </a:solidFill>
                <a:latin typeface="Calibri"/>
                <a:ea typeface="Calibri"/>
                <a:cs typeface="Calibri"/>
                <a:sym typeface="Calibri"/>
              </a:defRPr>
            </a:lvl4pPr>
            <a:lvl5pPr indent="0" lvl="4" marL="1828800" marR="0" rtl="0" algn="l">
              <a:spcBef>
                <a:spcPts val="280"/>
              </a:spcBef>
              <a:buClr>
                <a:schemeClr val="accent5"/>
              </a:buClr>
              <a:buFont typeface="Arial"/>
              <a:buNone/>
              <a:defRPr b="0" i="0" sz="1400" u="none" cap="none" strike="noStrike">
                <a:solidFill>
                  <a:srgbClr val="8C8B8A"/>
                </a:solidFill>
                <a:latin typeface="Calibri"/>
                <a:ea typeface="Calibri"/>
                <a:cs typeface="Calibri"/>
                <a:sym typeface="Calibri"/>
              </a:defRPr>
            </a:lvl5pPr>
            <a:lvl6pPr indent="0" lvl="5" marL="2286000" marR="0" rtl="0" algn="l">
              <a:spcBef>
                <a:spcPts val="280"/>
              </a:spcBef>
              <a:buClr>
                <a:schemeClr val="accent1"/>
              </a:buClr>
              <a:buFont typeface="Arial"/>
              <a:buNone/>
              <a:defRPr b="0" i="0" sz="1400" u="none" cap="none" strike="noStrike">
                <a:solidFill>
                  <a:srgbClr val="8C8B8A"/>
                </a:solidFill>
                <a:latin typeface="Calibri"/>
                <a:ea typeface="Calibri"/>
                <a:cs typeface="Calibri"/>
                <a:sym typeface="Calibri"/>
              </a:defRPr>
            </a:lvl6pPr>
            <a:lvl7pPr indent="0" lvl="6" marL="2743200" marR="0" rtl="0" algn="l">
              <a:spcBef>
                <a:spcPts val="280"/>
              </a:spcBef>
              <a:buClr>
                <a:schemeClr val="accent2"/>
              </a:buClr>
              <a:buFont typeface="Arial"/>
              <a:buNone/>
              <a:defRPr b="0" i="0" sz="1400" u="none" cap="none" strike="noStrike">
                <a:solidFill>
                  <a:srgbClr val="8C8B8A"/>
                </a:solidFill>
                <a:latin typeface="Calibri"/>
                <a:ea typeface="Calibri"/>
                <a:cs typeface="Calibri"/>
                <a:sym typeface="Calibri"/>
              </a:defRPr>
            </a:lvl7pPr>
            <a:lvl8pPr indent="0" lvl="7" marL="3200400" marR="0" rtl="0" algn="l">
              <a:spcBef>
                <a:spcPts val="280"/>
              </a:spcBef>
              <a:buClr>
                <a:schemeClr val="accent3"/>
              </a:buClr>
              <a:buFont typeface="Arial"/>
              <a:buNone/>
              <a:defRPr b="0" i="0" sz="1400" u="none" cap="none" strike="noStrike">
                <a:solidFill>
                  <a:srgbClr val="8C8B8A"/>
                </a:solidFill>
                <a:latin typeface="Calibri"/>
                <a:ea typeface="Calibri"/>
                <a:cs typeface="Calibri"/>
                <a:sym typeface="Calibri"/>
              </a:defRPr>
            </a:lvl8pPr>
            <a:lvl9pPr indent="0" lvl="8" marL="3657600" marR="0" rtl="0" algn="l">
              <a:spcBef>
                <a:spcPts val="280"/>
              </a:spcBef>
              <a:buClr>
                <a:schemeClr val="accent4"/>
              </a:buClr>
              <a:buFont typeface="Arial"/>
              <a:buNone/>
              <a:defRPr b="0" i="0" sz="1400" u="none" cap="none" strike="noStrike">
                <a:solidFill>
                  <a:srgbClr val="8C8B8A"/>
                </a:solidFill>
                <a:latin typeface="Calibri"/>
                <a:ea typeface="Calibri"/>
                <a:cs typeface="Calibri"/>
                <a:sym typeface="Calibri"/>
              </a:defRPr>
            </a:lvl9pPr>
          </a:lstStyle>
          <a:p/>
        </p:txBody>
      </p:sp>
      <p:sp>
        <p:nvSpPr>
          <p:cNvPr id="32" name="Shape 32"/>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 type="body"/>
          </p:nvPr>
        </p:nvSpPr>
        <p:spPr>
          <a:xfrm>
            <a:off x="457200" y="1536191"/>
            <a:ext cx="3657600" cy="4590288"/>
          </a:xfrm>
          <a:prstGeom prst="rect">
            <a:avLst/>
          </a:prstGeom>
          <a:noFill/>
          <a:ln>
            <a:noFill/>
          </a:ln>
        </p:spPr>
        <p:txBody>
          <a:bodyPr anchorCtr="0" anchor="t" bIns="91425" lIns="91425" rIns="91425" tIns="91425"/>
          <a:lstStyle>
            <a:lvl1pPr indent="-50800" lvl="0" marL="342900" marR="0" rtl="0" algn="l">
              <a:spcBef>
                <a:spcPts val="560"/>
              </a:spcBef>
              <a:buClr>
                <a:schemeClr val="accent1"/>
              </a:buClr>
              <a:buSzPct val="100000"/>
              <a:buFont typeface="Arial"/>
              <a:buChar char="•"/>
              <a:defRPr b="0" i="0" sz="2800" u="none" cap="none" strike="noStrike">
                <a:solidFill>
                  <a:schemeClr val="dk1"/>
                </a:solidFill>
                <a:latin typeface="Calibri"/>
                <a:ea typeface="Calibri"/>
                <a:cs typeface="Calibri"/>
                <a:sym typeface="Calibri"/>
              </a:defRPr>
            </a:lvl1pPr>
            <a:lvl2pPr indent="-81280" lvl="1" marL="640080" marR="0" rtl="0" algn="l">
              <a:spcBef>
                <a:spcPts val="480"/>
              </a:spcBef>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4139" lvl="2" marL="1005839" marR="0" rtl="0" algn="l">
              <a:spcBef>
                <a:spcPts val="400"/>
              </a:spcBef>
              <a:buClr>
                <a:schemeClr val="accent3"/>
              </a:buClr>
              <a:buSzPct val="100000"/>
              <a:buFont typeface="Arial"/>
              <a:buChar char="•"/>
              <a:defRPr b="0" i="0" sz="2000" u="none" cap="none" strike="noStrike">
                <a:solidFill>
                  <a:schemeClr val="dk1"/>
                </a:solidFill>
                <a:latin typeface="Calibri"/>
                <a:ea typeface="Calibri"/>
                <a:cs typeface="Calibri"/>
                <a:sym typeface="Calibri"/>
              </a:defRPr>
            </a:lvl3pPr>
            <a:lvl4pPr indent="-124460" lvl="3" marL="128016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4pPr>
            <a:lvl5pPr indent="-119380" lvl="4" marL="1554480" marR="0" rtl="0" algn="l">
              <a:spcBef>
                <a:spcPts val="360"/>
              </a:spcBef>
              <a:buClr>
                <a:schemeClr val="accent5"/>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2" type="body"/>
          </p:nvPr>
        </p:nvSpPr>
        <p:spPr>
          <a:xfrm>
            <a:off x="4419600" y="1536191"/>
            <a:ext cx="3657600" cy="4590288"/>
          </a:xfrm>
          <a:prstGeom prst="rect">
            <a:avLst/>
          </a:prstGeom>
          <a:noFill/>
          <a:ln>
            <a:noFill/>
          </a:ln>
        </p:spPr>
        <p:txBody>
          <a:bodyPr anchorCtr="0" anchor="t" bIns="91425" lIns="91425" rIns="91425" tIns="91425"/>
          <a:lstStyle>
            <a:lvl1pPr indent="-50800" lvl="0" marL="342900" marR="0" rtl="0" algn="l">
              <a:spcBef>
                <a:spcPts val="560"/>
              </a:spcBef>
              <a:buClr>
                <a:schemeClr val="accent1"/>
              </a:buClr>
              <a:buSzPct val="100000"/>
              <a:buFont typeface="Arial"/>
              <a:buChar char="•"/>
              <a:defRPr b="0" i="0" sz="2800" u="none" cap="none" strike="noStrike">
                <a:solidFill>
                  <a:schemeClr val="dk1"/>
                </a:solidFill>
                <a:latin typeface="Calibri"/>
                <a:ea typeface="Calibri"/>
                <a:cs typeface="Calibri"/>
                <a:sym typeface="Calibri"/>
              </a:defRPr>
            </a:lvl1pPr>
            <a:lvl2pPr indent="-81280" lvl="1" marL="640080" marR="0" rtl="0" algn="l">
              <a:spcBef>
                <a:spcPts val="480"/>
              </a:spcBef>
              <a:buClr>
                <a:schemeClr val="accent2"/>
              </a:buClr>
              <a:buSzPct val="100000"/>
              <a:buFont typeface="Arial"/>
              <a:buChar char="•"/>
              <a:defRPr b="0" i="0" sz="2400" u="none" cap="none" strike="noStrike">
                <a:solidFill>
                  <a:schemeClr val="dk1"/>
                </a:solidFill>
                <a:latin typeface="Calibri"/>
                <a:ea typeface="Calibri"/>
                <a:cs typeface="Calibri"/>
                <a:sym typeface="Calibri"/>
              </a:defRPr>
            </a:lvl2pPr>
            <a:lvl3pPr indent="-104139" lvl="2" marL="1005839" marR="0" rtl="0" algn="l">
              <a:spcBef>
                <a:spcPts val="400"/>
              </a:spcBef>
              <a:buClr>
                <a:schemeClr val="accent3"/>
              </a:buClr>
              <a:buSzPct val="100000"/>
              <a:buFont typeface="Arial"/>
              <a:buChar char="•"/>
              <a:defRPr b="0" i="0" sz="2000" u="none" cap="none" strike="noStrike">
                <a:solidFill>
                  <a:schemeClr val="dk1"/>
                </a:solidFill>
                <a:latin typeface="Calibri"/>
                <a:ea typeface="Calibri"/>
                <a:cs typeface="Calibri"/>
                <a:sym typeface="Calibri"/>
              </a:defRPr>
            </a:lvl3pPr>
            <a:lvl4pPr indent="-124460" lvl="3" marL="128016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4pPr>
            <a:lvl5pPr indent="-119380" lvl="4" marL="1554480" marR="0" rtl="0" algn="l">
              <a:spcBef>
                <a:spcPts val="360"/>
              </a:spcBef>
              <a:buClr>
                <a:schemeClr val="accent5"/>
              </a:buClr>
              <a:buSzPct val="100000"/>
              <a:buFont typeface="Arial"/>
              <a:buChar char="•"/>
              <a:defRPr b="0" i="0" sz="1800" u="none" cap="none" strike="noStrike">
                <a:solidFill>
                  <a:schemeClr val="dk1"/>
                </a:solidFill>
                <a:latin typeface="Calibri"/>
                <a:ea typeface="Calibri"/>
                <a:cs typeface="Calibri"/>
                <a:sym typeface="Calibri"/>
              </a:defRPr>
            </a:lvl5pPr>
            <a:lvl6pPr indent="-73660" lvl="5" marL="1737360" marR="0" rtl="0" algn="l">
              <a:spcBef>
                <a:spcPts val="360"/>
              </a:spcBef>
              <a:buClr>
                <a:schemeClr val="accent1"/>
              </a:buClr>
              <a:buSzPct val="100000"/>
              <a:buFont typeface="Arial"/>
              <a:buChar char="•"/>
              <a:defRPr b="0" i="0" sz="1800" u="none" cap="none" strike="noStrike">
                <a:solidFill>
                  <a:schemeClr val="dk1"/>
                </a:solidFill>
                <a:latin typeface="Calibri"/>
                <a:ea typeface="Calibri"/>
                <a:cs typeface="Calibri"/>
                <a:sym typeface="Calibri"/>
              </a:defRPr>
            </a:lvl6pPr>
            <a:lvl7pPr indent="-78739" lvl="6" marL="1920240" marR="0" rtl="0" algn="l">
              <a:spcBef>
                <a:spcPts val="360"/>
              </a:spcBef>
              <a:buClr>
                <a:schemeClr val="accent2"/>
              </a:buClr>
              <a:buSzPct val="100000"/>
              <a:buFont typeface="Arial"/>
              <a:buChar char="•"/>
              <a:defRPr b="0" i="0" sz="1800" u="none" cap="none" strike="noStrike">
                <a:solidFill>
                  <a:schemeClr val="dk1"/>
                </a:solidFill>
                <a:latin typeface="Calibri"/>
                <a:ea typeface="Calibri"/>
                <a:cs typeface="Calibri"/>
                <a:sym typeface="Calibri"/>
              </a:defRPr>
            </a:lvl7pPr>
            <a:lvl8pPr indent="-71120" lvl="7" marL="2103120"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8pPr>
            <a:lvl9pPr indent="-76200" lvl="8" marL="2286000" marR="0" rtl="0" algn="l">
              <a:spcBef>
                <a:spcPts val="360"/>
              </a:spcBef>
              <a:buClr>
                <a:schemeClr val="accent4"/>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457200" y="1535112"/>
            <a:ext cx="3657600" cy="639762"/>
          </a:xfrm>
          <a:prstGeom prst="rect">
            <a:avLst/>
          </a:prstGeom>
          <a:noFill/>
          <a:ln>
            <a:noFill/>
          </a:ln>
        </p:spPr>
        <p:txBody>
          <a:bodyPr anchorCtr="0" anchor="b" bIns="91425" lIns="91425" rIns="91425" tIns="91425"/>
          <a:lstStyle>
            <a:lvl1pPr indent="0" lvl="0" marL="0" marR="0" rtl="0" algn="ctr">
              <a:spcBef>
                <a:spcPts val="400"/>
              </a:spcBef>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accent3"/>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accent5"/>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2" type="body"/>
          </p:nvPr>
        </p:nvSpPr>
        <p:spPr>
          <a:xfrm>
            <a:off x="457200" y="2174875"/>
            <a:ext cx="3657600" cy="3951287"/>
          </a:xfrm>
          <a:prstGeom prst="rect">
            <a:avLst/>
          </a:prstGeom>
          <a:noFill/>
          <a:ln>
            <a:noFill/>
          </a:ln>
        </p:spPr>
        <p:txBody>
          <a:bodyPr anchorCtr="0" anchor="t" bIns="91425" lIns="91425" rIns="91425" tIns="91425"/>
          <a:lstStyle>
            <a:lvl1pPr indent="-76200" lvl="0" marL="342900" marR="0" rtl="0" algn="l">
              <a:spcBef>
                <a:spcPts val="480"/>
              </a:spcBef>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32080" lvl="4" marL="1554480" marR="0" rtl="0" algn="l">
              <a:spcBef>
                <a:spcPts val="320"/>
              </a:spcBef>
              <a:buClr>
                <a:schemeClr val="accent5"/>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3" type="body"/>
          </p:nvPr>
        </p:nvSpPr>
        <p:spPr>
          <a:xfrm>
            <a:off x="4419600" y="1535112"/>
            <a:ext cx="3657600" cy="639762"/>
          </a:xfrm>
          <a:prstGeom prst="rect">
            <a:avLst/>
          </a:prstGeom>
          <a:noFill/>
          <a:ln>
            <a:noFill/>
          </a:ln>
        </p:spPr>
        <p:txBody>
          <a:bodyPr anchorCtr="0" anchor="b" bIns="91425" lIns="91425" rIns="91425" tIns="91425"/>
          <a:lstStyle>
            <a:lvl1pPr indent="0" lvl="0" marL="0" marR="0" rtl="0" algn="ctr">
              <a:spcBef>
                <a:spcPts val="400"/>
              </a:spcBef>
              <a:buClr>
                <a:schemeClr val="accent1"/>
              </a:buClr>
              <a:buFont typeface="Arial"/>
              <a:buNone/>
              <a:defRPr b="1" i="0" sz="2000" u="none" cap="none" strike="noStrike">
                <a:solidFill>
                  <a:schemeClr val="dk2"/>
                </a:solidFill>
                <a:latin typeface="Calibri"/>
                <a:ea typeface="Calibri"/>
                <a:cs typeface="Calibri"/>
                <a:sym typeface="Calibri"/>
              </a:defRPr>
            </a:lvl1pPr>
            <a:lvl2pPr indent="0" lvl="1" marL="457200" marR="0" rtl="0" algn="l">
              <a:spcBef>
                <a:spcPts val="400"/>
              </a:spcBef>
              <a:buClr>
                <a:schemeClr val="accent2"/>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accent3"/>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accent5"/>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accent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accent2"/>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accent3"/>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accent4"/>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4" type="body"/>
          </p:nvPr>
        </p:nvSpPr>
        <p:spPr>
          <a:xfrm>
            <a:off x="4419600" y="2174875"/>
            <a:ext cx="3657600" cy="3951287"/>
          </a:xfrm>
          <a:prstGeom prst="rect">
            <a:avLst/>
          </a:prstGeom>
          <a:noFill/>
          <a:ln>
            <a:noFill/>
          </a:ln>
        </p:spPr>
        <p:txBody>
          <a:bodyPr anchorCtr="0" anchor="t" bIns="91425" lIns="91425" rIns="91425" tIns="91425"/>
          <a:lstStyle>
            <a:lvl1pPr indent="-76200" lvl="0" marL="342900" marR="0" rtl="0" algn="l">
              <a:spcBef>
                <a:spcPts val="480"/>
              </a:spcBef>
              <a:buClr>
                <a:schemeClr val="accent1"/>
              </a:buClr>
              <a:buSzPct val="100000"/>
              <a:buFont typeface="Arial"/>
              <a:buChar char="•"/>
              <a:defRPr b="0" i="0" sz="24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32080" lvl="4" marL="1554480" marR="0" rtl="0" algn="l">
              <a:spcBef>
                <a:spcPts val="320"/>
              </a:spcBef>
              <a:buClr>
                <a:schemeClr val="accent5"/>
              </a:buClr>
              <a:buSzPct val="100000"/>
              <a:buFont typeface="Arial"/>
              <a:buChar char="•"/>
              <a:defRPr b="0" i="0" sz="1600" u="none" cap="none" strike="noStrike">
                <a:solidFill>
                  <a:schemeClr val="dk1"/>
                </a:solidFill>
                <a:latin typeface="Calibri"/>
                <a:ea typeface="Calibri"/>
                <a:cs typeface="Calibri"/>
                <a:sym typeface="Calibri"/>
              </a:defRPr>
            </a:lvl5pPr>
            <a:lvl6pPr indent="-86360" lvl="5" marL="1737360" marR="0" rtl="0" algn="l">
              <a:spcBef>
                <a:spcPts val="320"/>
              </a:spcBef>
              <a:buClr>
                <a:schemeClr val="accent1"/>
              </a:buClr>
              <a:buSzPct val="100000"/>
              <a:buFont typeface="Arial"/>
              <a:buChar char="•"/>
              <a:defRPr b="0" i="0" sz="1600" u="none" cap="none" strike="noStrike">
                <a:solidFill>
                  <a:schemeClr val="dk1"/>
                </a:solidFill>
                <a:latin typeface="Calibri"/>
                <a:ea typeface="Calibri"/>
                <a:cs typeface="Calibri"/>
                <a:sym typeface="Calibri"/>
              </a:defRPr>
            </a:lvl6pPr>
            <a:lvl7pPr indent="-91439" lvl="6" marL="1920240" marR="0" rtl="0" algn="l">
              <a:spcBef>
                <a:spcPts val="320"/>
              </a:spcBef>
              <a:buClr>
                <a:schemeClr val="accent2"/>
              </a:buClr>
              <a:buSzPct val="100000"/>
              <a:buFont typeface="Arial"/>
              <a:buChar char="•"/>
              <a:defRPr b="0" i="0" sz="1600" u="none" cap="none" strike="noStrike">
                <a:solidFill>
                  <a:schemeClr val="dk1"/>
                </a:solidFill>
                <a:latin typeface="Calibri"/>
                <a:ea typeface="Calibri"/>
                <a:cs typeface="Calibri"/>
                <a:sym typeface="Calibri"/>
              </a:defRPr>
            </a:lvl7pPr>
            <a:lvl8pPr indent="-83820" lvl="7" marL="2103120" marR="0" rtl="0" algn="l">
              <a:spcBef>
                <a:spcPts val="320"/>
              </a:spcBef>
              <a:buClr>
                <a:schemeClr val="accent3"/>
              </a:buClr>
              <a:buSzPct val="100000"/>
              <a:buFont typeface="Arial"/>
              <a:buChar char="•"/>
              <a:defRPr b="0" i="0" sz="1600" u="none" cap="none" strike="noStrike">
                <a:solidFill>
                  <a:schemeClr val="dk1"/>
                </a:solidFill>
                <a:latin typeface="Calibri"/>
                <a:ea typeface="Calibri"/>
                <a:cs typeface="Calibri"/>
                <a:sym typeface="Calibri"/>
              </a:defRPr>
            </a:lvl8pPr>
            <a:lvl9pPr indent="-88900" lvl="8" marL="228600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3" name="Shape 53"/>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304801" y="5495544"/>
            <a:ext cx="7772400" cy="594359"/>
          </a:xfrm>
          <a:prstGeom prst="rect">
            <a:avLst/>
          </a:prstGeom>
          <a:noFill/>
          <a:ln>
            <a:noFill/>
          </a:ln>
        </p:spPr>
        <p:txBody>
          <a:bodyPr anchorCtr="0" anchor="b" bIns="91425" lIns="91425" rIns="91425" tIns="91425"/>
          <a:lstStyle>
            <a:lvl1pPr indent="0" lvl="0" marL="0" marR="0" rtl="0" algn="ctr">
              <a:spcBef>
                <a:spcPts val="0"/>
              </a:spcBef>
              <a:buClr>
                <a:schemeClr val="dk2"/>
              </a:buClr>
              <a:buFont typeface="Cambria"/>
              <a:buNone/>
              <a:defRPr b="1" i="0" sz="22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2" name="Shape 62"/>
          <p:cNvSpPr txBox="1"/>
          <p:nvPr>
            <p:ph idx="1" type="body"/>
          </p:nvPr>
        </p:nvSpPr>
        <p:spPr>
          <a:xfrm>
            <a:off x="304798" y="6096000"/>
            <a:ext cx="7772400" cy="609599"/>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spcBef>
                <a:spcPts val="240"/>
              </a:spcBef>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accent3"/>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accent5"/>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63" name="Shape 63"/>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
        <p:nvSpPr>
          <p:cNvPr id="66" name="Shape 66"/>
          <p:cNvSpPr txBox="1"/>
          <p:nvPr>
            <p:ph idx="2" type="body"/>
          </p:nvPr>
        </p:nvSpPr>
        <p:spPr>
          <a:xfrm>
            <a:off x="304800" y="381000"/>
            <a:ext cx="7772400" cy="4942839"/>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301752" y="5495278"/>
            <a:ext cx="7772400" cy="594625"/>
          </a:xfrm>
          <a:prstGeom prst="rect">
            <a:avLst/>
          </a:prstGeom>
          <a:noFill/>
          <a:ln>
            <a:noFill/>
          </a:ln>
        </p:spPr>
        <p:txBody>
          <a:bodyPr anchorCtr="0" anchor="b" bIns="91425" lIns="91425" rIns="91425" tIns="91425"/>
          <a:lstStyle>
            <a:lvl1pPr indent="0" lvl="0" marL="0" marR="0" rtl="0" algn="ctr">
              <a:spcBef>
                <a:spcPts val="0"/>
              </a:spcBef>
              <a:buClr>
                <a:schemeClr val="dk2"/>
              </a:buClr>
              <a:buFont typeface="Cambria"/>
              <a:buNone/>
              <a:defRPr b="1" i="0" sz="22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p:nvPr>
            <p:ph idx="2" type="pic"/>
          </p:nvPr>
        </p:nvSpPr>
        <p:spPr>
          <a:xfrm>
            <a:off x="0" y="0"/>
            <a:ext cx="8458200" cy="5486399"/>
          </a:xfrm>
          <a:prstGeom prst="rect">
            <a:avLst/>
          </a:prstGeom>
          <a:noFill/>
          <a:ln>
            <a:noFill/>
          </a:ln>
        </p:spPr>
        <p:txBody>
          <a:bodyPr anchorCtr="0" anchor="t" bIns="91425" lIns="91425" rIns="91425" tIns="91425"/>
          <a:lstStyle>
            <a:lvl1pPr indent="0" lvl="0" marL="0" marR="0" rtl="0" algn="l">
              <a:spcBef>
                <a:spcPts val="640"/>
              </a:spcBef>
              <a:buClr>
                <a:schemeClr val="accent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accent2"/>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accent3"/>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accent4"/>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accent5"/>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accent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accent2"/>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accent3"/>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accent4"/>
              </a:buClr>
              <a:buFont typeface="Arial"/>
              <a:buNone/>
              <a:defRPr b="0" i="0" sz="2000" u="none" cap="none" strike="noStrike">
                <a:solidFill>
                  <a:schemeClr val="dk1"/>
                </a:solidFill>
                <a:latin typeface="Calibri"/>
                <a:ea typeface="Calibri"/>
                <a:cs typeface="Calibri"/>
                <a:sym typeface="Calibri"/>
              </a:defRPr>
            </a:lvl9pPr>
          </a:lstStyle>
          <a:p/>
        </p:txBody>
      </p:sp>
      <p:sp>
        <p:nvSpPr>
          <p:cNvPr id="70" name="Shape 70"/>
          <p:cNvSpPr txBox="1"/>
          <p:nvPr>
            <p:ph idx="1" type="body"/>
          </p:nvPr>
        </p:nvSpPr>
        <p:spPr>
          <a:xfrm>
            <a:off x="301752" y="6096000"/>
            <a:ext cx="7772400" cy="612648"/>
          </a:xfrm>
          <a:prstGeom prst="rect">
            <a:avLst/>
          </a:prstGeom>
          <a:noFill/>
          <a:ln>
            <a:noFill/>
          </a:ln>
        </p:spPr>
        <p:txBody>
          <a:bodyPr anchorCtr="0" anchor="t" bIns="91425" lIns="91425" rIns="91425" tIns="91425"/>
          <a:lstStyle>
            <a:lvl1pPr indent="0" lvl="0" marL="0" marR="0" rtl="0" algn="ctr">
              <a:spcBef>
                <a:spcPts val="320"/>
              </a:spcBef>
              <a:buClr>
                <a:schemeClr val="accent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spcBef>
                <a:spcPts val="240"/>
              </a:spcBef>
              <a:buClr>
                <a:schemeClr val="accent2"/>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accent3"/>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accent5"/>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accent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accent2"/>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accent3"/>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accent4"/>
              </a:buClr>
              <a:buFont typeface="Arial"/>
              <a:buNone/>
              <a:defRPr b="0" i="0" sz="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
        <p:nvSpPr>
          <p:cNvPr id="73" name="Shape 73"/>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7619999" cy="1143000"/>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Cambria"/>
              <a:buNone/>
              <a:defRPr b="0" i="0" sz="4600" u="none" cap="none" strike="noStrike">
                <a:solidFill>
                  <a:schemeClr val="dk2"/>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7619999" cy="4800600"/>
          </a:xfrm>
          <a:prstGeom prst="rect">
            <a:avLst/>
          </a:prstGeom>
          <a:noFill/>
          <a:ln>
            <a:noFill/>
          </a:ln>
        </p:spPr>
        <p:txBody>
          <a:bodyPr anchorCtr="0" anchor="t" bIns="91425" lIns="91425" rIns="91425" tIns="91425"/>
          <a:lstStyle>
            <a:lvl1pPr indent="-88900" lvl="0" marL="342900" marR="0" rtl="0" algn="l">
              <a:spcBef>
                <a:spcPts val="440"/>
              </a:spcBef>
              <a:buClr>
                <a:schemeClr val="accent1"/>
              </a:buClr>
              <a:buSzPct val="100000"/>
              <a:buFont typeface="Arial"/>
              <a:buChar char="•"/>
              <a:defRPr b="0" i="0" sz="2200" u="none" cap="none" strike="noStrike">
                <a:solidFill>
                  <a:schemeClr val="dk1"/>
                </a:solidFill>
                <a:latin typeface="Calibri"/>
                <a:ea typeface="Calibri"/>
                <a:cs typeface="Calibri"/>
                <a:sym typeface="Calibri"/>
              </a:defRPr>
            </a:lvl1pPr>
            <a:lvl2pPr indent="-106680" lvl="1" marL="640080" marR="0" rtl="0" algn="l">
              <a:spcBef>
                <a:spcPts val="400"/>
              </a:spcBef>
              <a:buClr>
                <a:schemeClr val="accent2"/>
              </a:buClr>
              <a:buSzPct val="100000"/>
              <a:buFont typeface="Arial"/>
              <a:buChar char="•"/>
              <a:defRPr b="0" i="0" sz="2000" u="none" cap="none" strike="noStrike">
                <a:solidFill>
                  <a:schemeClr val="dk1"/>
                </a:solidFill>
                <a:latin typeface="Calibri"/>
                <a:ea typeface="Calibri"/>
                <a:cs typeface="Calibri"/>
                <a:sym typeface="Calibri"/>
              </a:defRPr>
            </a:lvl2pPr>
            <a:lvl3pPr indent="-116839" lvl="2" marL="1005839" marR="0" rtl="0" algn="l">
              <a:spcBef>
                <a:spcPts val="360"/>
              </a:spcBef>
              <a:buClr>
                <a:schemeClr val="accent3"/>
              </a:buClr>
              <a:buSzPct val="100000"/>
              <a:buFont typeface="Arial"/>
              <a:buChar char="•"/>
              <a:defRPr b="0" i="0" sz="1800" u="none" cap="none" strike="noStrike">
                <a:solidFill>
                  <a:schemeClr val="dk1"/>
                </a:solidFill>
                <a:latin typeface="Calibri"/>
                <a:ea typeface="Calibri"/>
                <a:cs typeface="Calibri"/>
                <a:sym typeface="Calibri"/>
              </a:defRPr>
            </a:lvl3pPr>
            <a:lvl4pPr indent="-137160" lvl="3" marL="1280160" marR="0" rtl="0" algn="l">
              <a:spcBef>
                <a:spcPts val="320"/>
              </a:spcBef>
              <a:buClr>
                <a:schemeClr val="accent4"/>
              </a:buClr>
              <a:buSzPct val="100000"/>
              <a:buFont typeface="Arial"/>
              <a:buChar char="•"/>
              <a:defRPr b="0" i="0" sz="1600" u="none" cap="none" strike="noStrike">
                <a:solidFill>
                  <a:schemeClr val="dk1"/>
                </a:solidFill>
                <a:latin typeface="Calibri"/>
                <a:ea typeface="Calibri"/>
                <a:cs typeface="Calibri"/>
                <a:sym typeface="Calibri"/>
              </a:defRPr>
            </a:lvl4pPr>
            <a:lvl5pPr indent="-144780" lvl="4" marL="1554480" marR="0" rtl="0" algn="l">
              <a:spcBef>
                <a:spcPts val="280"/>
              </a:spcBef>
              <a:buClr>
                <a:schemeClr val="accent5"/>
              </a:buClr>
              <a:buSzPct val="100000"/>
              <a:buFont typeface="Arial"/>
              <a:buChar char="•"/>
              <a:defRPr b="0" i="0" sz="1400" u="none" cap="none" strike="noStrike">
                <a:solidFill>
                  <a:schemeClr val="dk1"/>
                </a:solidFill>
                <a:latin typeface="Calibri"/>
                <a:ea typeface="Calibri"/>
                <a:cs typeface="Calibri"/>
                <a:sym typeface="Calibri"/>
              </a:defRPr>
            </a:lvl5pPr>
            <a:lvl6pPr indent="-99060" lvl="5" marL="1737360" marR="0" rtl="0" algn="l">
              <a:spcBef>
                <a:spcPts val="280"/>
              </a:spcBef>
              <a:buClr>
                <a:schemeClr val="accent1"/>
              </a:buClr>
              <a:buSzPct val="100000"/>
              <a:buFont typeface="Arial"/>
              <a:buChar char="•"/>
              <a:defRPr b="0" i="0" sz="1400" u="none" cap="none" strike="noStrike">
                <a:solidFill>
                  <a:schemeClr val="dk1"/>
                </a:solidFill>
                <a:latin typeface="Calibri"/>
                <a:ea typeface="Calibri"/>
                <a:cs typeface="Calibri"/>
                <a:sym typeface="Calibri"/>
              </a:defRPr>
            </a:lvl6pPr>
            <a:lvl7pPr indent="-104139" lvl="6" marL="1920240" marR="0" rtl="0" algn="l">
              <a:spcBef>
                <a:spcPts val="280"/>
              </a:spcBef>
              <a:buClr>
                <a:schemeClr val="accent2"/>
              </a:buClr>
              <a:buSzPct val="100000"/>
              <a:buFont typeface="Arial"/>
              <a:buChar char="•"/>
              <a:defRPr b="0" i="0" sz="1400" u="none" cap="none" strike="noStrike">
                <a:solidFill>
                  <a:schemeClr val="dk1"/>
                </a:solidFill>
                <a:latin typeface="Calibri"/>
                <a:ea typeface="Calibri"/>
                <a:cs typeface="Calibri"/>
                <a:sym typeface="Calibri"/>
              </a:defRPr>
            </a:lvl7pPr>
            <a:lvl8pPr indent="-96520" lvl="7" marL="2103120" marR="0" rtl="0" algn="l">
              <a:spcBef>
                <a:spcPts val="280"/>
              </a:spcBef>
              <a:buClr>
                <a:schemeClr val="accent3"/>
              </a:buClr>
              <a:buSzPct val="100000"/>
              <a:buFont typeface="Arial"/>
              <a:buChar char="•"/>
              <a:defRPr b="0" i="0" sz="1400" u="none" cap="none" strike="noStrike">
                <a:solidFill>
                  <a:schemeClr val="dk1"/>
                </a:solidFill>
                <a:latin typeface="Calibri"/>
                <a:ea typeface="Calibri"/>
                <a:cs typeface="Calibri"/>
                <a:sym typeface="Calibri"/>
              </a:defRPr>
            </a:lvl8pPr>
            <a:lvl9pPr indent="-101600" lvl="8" marL="2286000" marR="0" rtl="0" algn="l">
              <a:spcBef>
                <a:spcPts val="280"/>
              </a:spcBef>
              <a:buClr>
                <a:schemeClr val="accent4"/>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Shape 12"/>
          <p:cNvSpPr/>
          <p:nvPr/>
        </p:nvSpPr>
        <p:spPr>
          <a:xfrm>
            <a:off x="8458200" y="0"/>
            <a:ext cx="685799" cy="6858000"/>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3" name="Shape 13"/>
          <p:cNvSpPr/>
          <p:nvPr/>
        </p:nvSpPr>
        <p:spPr>
          <a:xfrm>
            <a:off x="8458200" y="5486400"/>
            <a:ext cx="685799" cy="68579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4" name="Shape 14"/>
          <p:cNvSpPr/>
          <p:nvPr>
            <p:ph idx="12" type="sldNum"/>
          </p:nvPr>
        </p:nvSpPr>
        <p:spPr>
          <a:xfrm>
            <a:off x="8531788" y="5648960"/>
            <a:ext cx="548639" cy="396240"/>
          </a:xfrm>
          <a:prstGeom prst="bracketPair">
            <a:avLst/>
          </a:prstGeom>
          <a:noFill/>
          <a:ln cap="flat" cmpd="sng" w="19050">
            <a:solidFill>
              <a:srgbClr val="FFFFFF"/>
            </a:solidFill>
            <a:prstDash val="solid"/>
            <a:round/>
            <a:headEnd len="med" w="med" type="none"/>
            <a:tailEnd len="med" w="med" type="none"/>
          </a:ln>
        </p:spPr>
        <p:txBody>
          <a:bodyPr anchorCtr="0" anchor="ctr" bIns="0" lIns="0" rIns="0" tIns="0">
            <a:noAutofit/>
          </a:bodyPr>
          <a:lstStyle/>
          <a:p>
            <a:pPr indent="0" lvl="0" marL="0" marR="0" rtl="0" algn="ctr">
              <a:spcBef>
                <a:spcPts val="0"/>
              </a:spcBef>
              <a:buSzPct val="25000"/>
              <a:buNone/>
            </a:pPr>
            <a:fld id="{00000000-1234-1234-1234-123412341234}" type="slidenum">
              <a:rPr b="0" i="0" lang="en-US" sz="1800" u="none" cap="none" strike="noStrike">
                <a:solidFill>
                  <a:srgbClr val="FFFFFF"/>
                </a:solidFill>
                <a:latin typeface="Calibri"/>
                <a:ea typeface="Calibri"/>
                <a:cs typeface="Calibri"/>
                <a:sym typeface="Calibri"/>
              </a:rPr>
              <a:t>‹#›</a:t>
            </a:fld>
          </a:p>
        </p:txBody>
      </p:sp>
      <p:sp>
        <p:nvSpPr>
          <p:cNvPr id="15" name="Shape 15"/>
          <p:cNvSpPr txBox="1"/>
          <p:nvPr>
            <p:ph idx="11" type="ftr"/>
          </p:nvPr>
        </p:nvSpPr>
        <p:spPr>
          <a:xfrm rot="-5400000">
            <a:off x="7586909" y="4048759"/>
            <a:ext cx="2367281" cy="365759"/>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0" type="dt"/>
          </p:nvPr>
        </p:nvSpPr>
        <p:spPr>
          <a:xfrm rot="-5400000">
            <a:off x="7551350" y="1645919"/>
            <a:ext cx="2438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ctrTitle"/>
          </p:nvPr>
        </p:nvSpPr>
        <p:spPr>
          <a:xfrm>
            <a:off x="685800" y="1905000"/>
            <a:ext cx="7543800" cy="2593975"/>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Cambria"/>
              <a:buNone/>
            </a:pPr>
            <a:r>
              <a:rPr b="0" i="0" lang="en-US" sz="6600" u="none" cap="none" strike="noStrike">
                <a:solidFill>
                  <a:schemeClr val="dk2"/>
                </a:solidFill>
                <a:latin typeface="Cambria"/>
                <a:ea typeface="Cambria"/>
                <a:cs typeface="Cambria"/>
                <a:sym typeface="Cambria"/>
              </a:rPr>
              <a:t>English Language</a:t>
            </a:r>
          </a:p>
        </p:txBody>
      </p:sp>
      <p:sp>
        <p:nvSpPr>
          <p:cNvPr id="91" name="Shape 91"/>
          <p:cNvSpPr txBox="1"/>
          <p:nvPr>
            <p:ph idx="1" type="subTitle"/>
          </p:nvPr>
        </p:nvSpPr>
        <p:spPr>
          <a:xfrm>
            <a:off x="685800" y="4572000"/>
            <a:ext cx="6461759" cy="1066799"/>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2000" u="none" cap="none" strike="noStrike">
                <a:solidFill>
                  <a:srgbClr val="8C8B8A"/>
                </a:solidFill>
                <a:latin typeface="Calibri"/>
                <a:ea typeface="Calibri"/>
                <a:cs typeface="Calibri"/>
                <a:sym typeface="Calibri"/>
              </a:rPr>
              <a:t>Paper One: Answering Question 2</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Examiner comments…</a:t>
            </a:r>
          </a:p>
        </p:txBody>
      </p:sp>
      <p:sp>
        <p:nvSpPr>
          <p:cNvPr id="147" name="Shape 147"/>
          <p:cNvSpPr txBox="1"/>
          <p:nvPr>
            <p:ph idx="1" type="body"/>
          </p:nvPr>
        </p:nvSpPr>
        <p:spPr>
          <a:xfrm>
            <a:off x="457200" y="1417637"/>
            <a:ext cx="7619999" cy="4800600"/>
          </a:xfrm>
          <a:prstGeom prst="rect">
            <a:avLst/>
          </a:prstGeom>
          <a:noFill/>
          <a:ln>
            <a:noFill/>
          </a:ln>
        </p:spPr>
        <p:txBody>
          <a:bodyPr anchorCtr="0" anchor="t" bIns="45700" lIns="91425" rIns="91425" tIns="45700">
            <a:noAutofit/>
          </a:bodyPr>
          <a:lstStyle/>
          <a:p>
            <a:pPr indent="0" lvl="0" marL="114300" marR="0" rtl="0" algn="l">
              <a:lnSpc>
                <a:spcPct val="80000"/>
              </a:lnSpc>
              <a:spcBef>
                <a:spcPts val="0"/>
              </a:spcBef>
              <a:spcAft>
                <a:spcPts val="0"/>
              </a:spcAft>
              <a:buClr>
                <a:schemeClr val="accent1"/>
              </a:buClr>
              <a:buSzPct val="25000"/>
              <a:buFont typeface="Arial"/>
              <a:buNone/>
            </a:pPr>
            <a:r>
              <a:t/>
            </a:r>
            <a:endParaRPr b="0" i="0" sz="2035" u="none" cap="none" strike="noStrike">
              <a:solidFill>
                <a:schemeClr val="dk1"/>
              </a:solidFill>
              <a:latin typeface="Calibri"/>
              <a:ea typeface="Calibri"/>
              <a:cs typeface="Calibri"/>
              <a:sym typeface="Calibri"/>
            </a:endParaRPr>
          </a:p>
          <a:p>
            <a:pPr indent="-228600" lvl="0" marL="342900" marR="0" rtl="0" algn="l">
              <a:lnSpc>
                <a:spcPct val="80000"/>
              </a:lnSpc>
              <a:spcBef>
                <a:spcPts val="407"/>
              </a:spcBef>
              <a:spcAft>
                <a:spcPts val="0"/>
              </a:spcAft>
              <a:buClr>
                <a:schemeClr val="accent1"/>
              </a:buClr>
              <a:buSzPct val="101750"/>
              <a:buFont typeface="Arial"/>
              <a:buChar char="•"/>
            </a:pPr>
            <a:r>
              <a:rPr b="0" i="0" lang="en-US" sz="2035" u="none" cap="none" strike="noStrike">
                <a:solidFill>
                  <a:schemeClr val="dk1"/>
                </a:solidFill>
                <a:latin typeface="Calibri"/>
                <a:ea typeface="Calibri"/>
                <a:cs typeface="Calibri"/>
                <a:sym typeface="Calibri"/>
              </a:rPr>
              <a:t>Lower levels reward descriptive statements, middle levels reward elaboration with reference to how they work, and highest levels reward linkage between use of language and effects on the reader that can be complex and detailed. </a:t>
            </a:r>
          </a:p>
          <a:p>
            <a:pPr indent="-228600" lvl="0" marL="342900" marR="0" rtl="0" algn="l">
              <a:lnSpc>
                <a:spcPct val="80000"/>
              </a:lnSpc>
              <a:spcBef>
                <a:spcPts val="407"/>
              </a:spcBef>
              <a:spcAft>
                <a:spcPts val="0"/>
              </a:spcAft>
              <a:buClr>
                <a:schemeClr val="accent1"/>
              </a:buClr>
              <a:buSzPct val="101750"/>
              <a:buFont typeface="Arial"/>
              <a:buNone/>
            </a:pPr>
            <a:r>
              <a:t/>
            </a:r>
            <a:endParaRPr b="0" i="0" sz="2035" u="none" cap="none" strike="noStrike">
              <a:solidFill>
                <a:schemeClr val="dk1"/>
              </a:solidFill>
              <a:latin typeface="Calibri"/>
              <a:ea typeface="Calibri"/>
              <a:cs typeface="Calibri"/>
              <a:sym typeface="Calibri"/>
            </a:endParaRPr>
          </a:p>
          <a:p>
            <a:pPr indent="-228600" lvl="0" marL="342900" marR="0" rtl="0" algn="l">
              <a:lnSpc>
                <a:spcPct val="80000"/>
              </a:lnSpc>
              <a:spcBef>
                <a:spcPts val="407"/>
              </a:spcBef>
              <a:spcAft>
                <a:spcPts val="0"/>
              </a:spcAft>
              <a:buClr>
                <a:schemeClr val="accent1"/>
              </a:buClr>
              <a:buSzPct val="101750"/>
              <a:buFont typeface="Arial"/>
              <a:buChar char="•"/>
            </a:pPr>
            <a:r>
              <a:rPr b="0" i="0" lang="en-US" sz="2035" u="none" cap="none" strike="noStrike">
                <a:solidFill>
                  <a:schemeClr val="dk1"/>
                </a:solidFill>
                <a:latin typeface="Calibri"/>
                <a:ea typeface="Calibri"/>
                <a:cs typeface="Calibri"/>
                <a:sym typeface="Calibri"/>
              </a:rPr>
              <a:t>For example, at the top of the levels (Level 4) comments are perceptive and detailed: </a:t>
            </a:r>
          </a:p>
          <a:p>
            <a:pPr indent="-228600" lvl="0" marL="342900" marR="0" rtl="0" algn="l">
              <a:lnSpc>
                <a:spcPct val="80000"/>
              </a:lnSpc>
              <a:spcBef>
                <a:spcPts val="407"/>
              </a:spcBef>
              <a:spcAft>
                <a:spcPts val="0"/>
              </a:spcAft>
              <a:buClr>
                <a:schemeClr val="accent1"/>
              </a:buClr>
              <a:buSzPct val="101750"/>
              <a:buFont typeface="Arial"/>
              <a:buNone/>
            </a:pPr>
            <a:r>
              <a:t/>
            </a:r>
            <a:endParaRPr b="0" i="0" sz="2035" u="none" cap="none" strike="noStrike">
              <a:solidFill>
                <a:schemeClr val="dk1"/>
              </a:solidFill>
              <a:latin typeface="Calibri"/>
              <a:ea typeface="Calibri"/>
              <a:cs typeface="Calibri"/>
              <a:sym typeface="Calibri"/>
            </a:endParaRPr>
          </a:p>
          <a:p>
            <a:pPr indent="-228600" lvl="0" marL="342900" marR="0" rtl="0" algn="l">
              <a:lnSpc>
                <a:spcPct val="80000"/>
              </a:lnSpc>
              <a:spcBef>
                <a:spcPts val="407"/>
              </a:spcBef>
              <a:spcAft>
                <a:spcPts val="0"/>
              </a:spcAft>
              <a:buClr>
                <a:schemeClr val="accent1"/>
              </a:buClr>
              <a:buSzPct val="101750"/>
              <a:buFont typeface="Arial"/>
              <a:buChar char="•"/>
            </a:pPr>
            <a:r>
              <a:rPr b="0" i="0" lang="en-US" sz="2035" u="none" cap="none" strike="noStrike">
                <a:solidFill>
                  <a:schemeClr val="dk1"/>
                </a:solidFill>
                <a:latin typeface="Calibri"/>
                <a:ea typeface="Calibri"/>
                <a:cs typeface="Calibri"/>
                <a:sym typeface="Calibri"/>
              </a:rPr>
              <a:t>Shows detailed and perceptive understanding of language </a:t>
            </a:r>
          </a:p>
          <a:p>
            <a:pPr indent="-228600" lvl="0" marL="342900" marR="0" rtl="0" algn="l">
              <a:lnSpc>
                <a:spcPct val="80000"/>
              </a:lnSpc>
              <a:spcBef>
                <a:spcPts val="407"/>
              </a:spcBef>
              <a:spcAft>
                <a:spcPts val="0"/>
              </a:spcAft>
              <a:buClr>
                <a:schemeClr val="accent1"/>
              </a:buClr>
              <a:buSzPct val="101750"/>
              <a:buFont typeface="Arial"/>
              <a:buChar char="•"/>
            </a:pPr>
            <a:r>
              <a:rPr b="0" i="0" lang="en-US" sz="2035" u="none" cap="none" strike="noStrike">
                <a:solidFill>
                  <a:schemeClr val="dk1"/>
                </a:solidFill>
                <a:latin typeface="Calibri"/>
                <a:ea typeface="Calibri"/>
                <a:cs typeface="Calibri"/>
                <a:sym typeface="Calibri"/>
              </a:rPr>
              <a:t>Analyses the effects of the writer’s choices of language </a:t>
            </a:r>
          </a:p>
          <a:p>
            <a:pPr indent="-228600" lvl="0" marL="342900" marR="0" rtl="0" algn="l">
              <a:lnSpc>
                <a:spcPct val="80000"/>
              </a:lnSpc>
              <a:spcBef>
                <a:spcPts val="407"/>
              </a:spcBef>
              <a:spcAft>
                <a:spcPts val="0"/>
              </a:spcAft>
              <a:buClr>
                <a:schemeClr val="accent1"/>
              </a:buClr>
              <a:buSzPct val="101750"/>
              <a:buFont typeface="Arial"/>
              <a:buChar char="•"/>
            </a:pPr>
            <a:r>
              <a:rPr b="0" i="0" lang="en-US" sz="2035" u="none" cap="none" strike="noStrike">
                <a:solidFill>
                  <a:schemeClr val="dk1"/>
                </a:solidFill>
                <a:latin typeface="Calibri"/>
                <a:ea typeface="Calibri"/>
                <a:cs typeface="Calibri"/>
                <a:sym typeface="Calibri"/>
              </a:rPr>
              <a:t>Selects a judicious range of relevant quotations </a:t>
            </a:r>
          </a:p>
          <a:p>
            <a:pPr indent="-228600" lvl="0" marL="342900" marR="0" rtl="0" algn="l">
              <a:lnSpc>
                <a:spcPct val="80000"/>
              </a:lnSpc>
              <a:spcBef>
                <a:spcPts val="407"/>
              </a:spcBef>
              <a:spcAft>
                <a:spcPts val="0"/>
              </a:spcAft>
              <a:buClr>
                <a:schemeClr val="accent1"/>
              </a:buClr>
              <a:buSzPct val="101750"/>
              <a:buFont typeface="Arial"/>
              <a:buChar char="•"/>
            </a:pPr>
            <a:r>
              <a:rPr b="0" i="0" lang="en-US" sz="2035" u="none" cap="none" strike="noStrike">
                <a:solidFill>
                  <a:schemeClr val="dk1"/>
                </a:solidFill>
                <a:latin typeface="Calibri"/>
                <a:ea typeface="Calibri"/>
                <a:cs typeface="Calibri"/>
                <a:sym typeface="Calibri"/>
              </a:rPr>
              <a:t>Uses sophisticated subject terminology accurately.</a:t>
            </a:r>
            <a:br>
              <a:rPr b="0" i="0" lang="en-US" sz="2035" u="none" cap="none" strike="noStrike">
                <a:solidFill>
                  <a:schemeClr val="dk1"/>
                </a:solidFill>
                <a:latin typeface="Calibri"/>
                <a:ea typeface="Calibri"/>
                <a:cs typeface="Calibri"/>
                <a:sym typeface="Calibri"/>
              </a:rPr>
            </a:br>
          </a:p>
          <a:p>
            <a:pPr indent="-228600" lvl="0" marL="342900" marR="0" rtl="0" algn="l">
              <a:lnSpc>
                <a:spcPct val="80000"/>
              </a:lnSpc>
              <a:spcBef>
                <a:spcPts val="407"/>
              </a:spcBef>
              <a:spcAft>
                <a:spcPts val="0"/>
              </a:spcAft>
              <a:buClr>
                <a:schemeClr val="accent1"/>
              </a:buClr>
              <a:buSzPct val="101750"/>
              <a:buFont typeface="Arial"/>
              <a:buChar char="•"/>
            </a:pPr>
            <a:r>
              <a:rPr b="0" i="0" lang="en-US" sz="2035" u="none" cap="none" strike="noStrike">
                <a:solidFill>
                  <a:schemeClr val="dk1"/>
                </a:solidFill>
                <a:latin typeface="Calibri"/>
                <a:ea typeface="Calibri"/>
                <a:cs typeface="Calibri"/>
                <a:sym typeface="Calibri"/>
              </a:rPr>
              <a:t>Here, the candidate shows perceptive and detailed understanding of language and uses a range of relevant quotations to merit a mark in Level 4. </a:t>
            </a:r>
          </a:p>
          <a:p>
            <a:pPr indent="-228600" lvl="0" marL="342900" marR="0" rtl="0" algn="l">
              <a:lnSpc>
                <a:spcPct val="80000"/>
              </a:lnSpc>
              <a:spcBef>
                <a:spcPts val="407"/>
              </a:spcBef>
              <a:buClr>
                <a:schemeClr val="accent1"/>
              </a:buClr>
              <a:buSzPct val="101750"/>
              <a:buFont typeface="Arial"/>
              <a:buNone/>
            </a:pPr>
            <a:r>
              <a:t/>
            </a:r>
            <a:endParaRPr b="0" i="0" sz="2035"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Your turn…</a:t>
            </a:r>
          </a:p>
        </p:txBody>
      </p:sp>
      <p:sp>
        <p:nvSpPr>
          <p:cNvPr id="153" name="Shape 153"/>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You have ten minutes in which to write a response to the question.</a:t>
            </a:r>
          </a:p>
          <a:p>
            <a:pPr indent="-228600" lvl="0" marL="342900" marR="0" rtl="0" algn="l">
              <a:spcBef>
                <a:spcPts val="440"/>
              </a:spcBef>
              <a:spcAft>
                <a:spcPts val="0"/>
              </a:spcAft>
              <a:buClr>
                <a:schemeClr val="accent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342900" marR="0" rtl="0" algn="l">
              <a:spcBef>
                <a:spcPts val="440"/>
              </a:spcBef>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You will then mark the work of the person next to you.</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Feedback</a:t>
            </a:r>
          </a:p>
        </p:txBody>
      </p:sp>
      <p:sp>
        <p:nvSpPr>
          <p:cNvPr id="159" name="Shape 159"/>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Who has an interesting response they could read out?</a:t>
            </a:r>
          </a:p>
          <a:p>
            <a:pPr indent="-228600" lvl="0" marL="342900" marR="0" rtl="0" algn="l">
              <a:spcBef>
                <a:spcPts val="440"/>
              </a:spcBef>
              <a:spcAft>
                <a:spcPts val="0"/>
              </a:spcAft>
              <a:buClr>
                <a:schemeClr val="accent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342900" marR="0" rtl="0" algn="l">
              <a:spcBef>
                <a:spcPts val="440"/>
              </a:spcBef>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What mark would the class give it?</a:t>
            </a:r>
          </a:p>
        </p:txBody>
      </p:sp>
      <p:pic>
        <p:nvPicPr>
          <p:cNvPr id="160" name="Shape 160"/>
          <p:cNvPicPr preferRelativeResize="0"/>
          <p:nvPr/>
        </p:nvPicPr>
        <p:blipFill rotWithShape="1">
          <a:blip r:embed="rId3">
            <a:alphaModFix/>
          </a:blip>
          <a:srcRect b="0" l="0" r="0" t="0"/>
          <a:stretch/>
        </p:blipFill>
        <p:spPr>
          <a:xfrm>
            <a:off x="6496769" y="4890885"/>
            <a:ext cx="1723350" cy="1723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Remind yourself of the text</a:t>
            </a:r>
          </a:p>
        </p:txBody>
      </p:sp>
      <p:sp>
        <p:nvSpPr>
          <p:cNvPr id="97" name="Shape 97"/>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spcBef>
                <a:spcPts val="0"/>
              </a:spcBef>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Let’s read through the text again together and remind ourselves what it is about.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Question 2</a:t>
            </a:r>
          </a:p>
        </p:txBody>
      </p:sp>
      <p:sp>
        <p:nvSpPr>
          <p:cNvPr id="103" name="Shape 103"/>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lnSpc>
                <a:spcPct val="80000"/>
              </a:lnSpc>
              <a:spcBef>
                <a:spcPts val="0"/>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This question will always ask you to respond to a specific section of the text.</a:t>
            </a:r>
          </a:p>
          <a:p>
            <a:pPr indent="-228600" lvl="0" marL="342900" marR="0" rtl="0" algn="l">
              <a:lnSpc>
                <a:spcPct val="80000"/>
              </a:lnSpc>
              <a:spcBef>
                <a:spcPts val="341"/>
              </a:spcBef>
              <a:spcAft>
                <a:spcPts val="0"/>
              </a:spcAft>
              <a:buClr>
                <a:schemeClr val="accent1"/>
              </a:buClr>
              <a:buSzPct val="100294"/>
              <a:buFont typeface="Arial"/>
              <a:buNone/>
            </a:pPr>
            <a:r>
              <a:t/>
            </a:r>
            <a:endParaRPr b="0" i="0" sz="1704" u="none" cap="none" strike="noStrike">
              <a:solidFill>
                <a:schemeClr val="dk1"/>
              </a:solidFill>
              <a:latin typeface="Calibri"/>
              <a:ea typeface="Calibri"/>
              <a:cs typeface="Calibri"/>
              <a:sym typeface="Calibri"/>
            </a:endParaRPr>
          </a:p>
          <a:p>
            <a:pPr indent="-228600" lvl="0" marL="342900" marR="0" rtl="0" algn="l">
              <a:lnSpc>
                <a:spcPct val="80000"/>
              </a:lnSpc>
              <a:spcBef>
                <a:spcPts val="341"/>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It is worth </a:t>
            </a:r>
            <a:r>
              <a:rPr b="1" i="0" lang="en-US" sz="1704" u="none" cap="none" strike="noStrike">
                <a:solidFill>
                  <a:schemeClr val="dk1"/>
                </a:solidFill>
                <a:latin typeface="Calibri"/>
                <a:ea typeface="Calibri"/>
                <a:cs typeface="Calibri"/>
                <a:sym typeface="Calibri"/>
              </a:rPr>
              <a:t>8</a:t>
            </a:r>
            <a:r>
              <a:rPr b="0" i="0" lang="en-US" sz="1704" u="none" cap="none" strike="noStrike">
                <a:solidFill>
                  <a:schemeClr val="dk1"/>
                </a:solidFill>
                <a:latin typeface="Calibri"/>
                <a:ea typeface="Calibri"/>
                <a:cs typeface="Calibri"/>
                <a:sym typeface="Calibri"/>
              </a:rPr>
              <a:t> marks.</a:t>
            </a:r>
          </a:p>
          <a:p>
            <a:pPr indent="-228600" lvl="0" marL="342900" marR="0" rtl="0" algn="l">
              <a:lnSpc>
                <a:spcPct val="80000"/>
              </a:lnSpc>
              <a:spcBef>
                <a:spcPts val="341"/>
              </a:spcBef>
              <a:spcAft>
                <a:spcPts val="0"/>
              </a:spcAft>
              <a:buClr>
                <a:schemeClr val="accent1"/>
              </a:buClr>
              <a:buSzPct val="100294"/>
              <a:buFont typeface="Arial"/>
              <a:buNone/>
            </a:pPr>
            <a:r>
              <a:t/>
            </a:r>
            <a:endParaRPr b="0" i="0" sz="1704" u="none" cap="none" strike="noStrike">
              <a:solidFill>
                <a:schemeClr val="dk1"/>
              </a:solidFill>
              <a:latin typeface="Calibri"/>
              <a:ea typeface="Calibri"/>
              <a:cs typeface="Calibri"/>
              <a:sym typeface="Calibri"/>
            </a:endParaRPr>
          </a:p>
          <a:p>
            <a:pPr indent="-228600" lvl="0" marL="342900" marR="0" rtl="0" algn="l">
              <a:lnSpc>
                <a:spcPct val="80000"/>
              </a:lnSpc>
              <a:spcBef>
                <a:spcPts val="341"/>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You should spend </a:t>
            </a:r>
            <a:r>
              <a:rPr b="1" i="0" lang="en-US" sz="1704" u="none" cap="none" strike="noStrike">
                <a:solidFill>
                  <a:schemeClr val="dk1"/>
                </a:solidFill>
                <a:latin typeface="Calibri"/>
                <a:ea typeface="Calibri"/>
                <a:cs typeface="Calibri"/>
                <a:sym typeface="Calibri"/>
              </a:rPr>
              <a:t>ten </a:t>
            </a:r>
            <a:r>
              <a:rPr b="0" i="0" lang="en-US" sz="1704" u="none" cap="none" strike="noStrike">
                <a:solidFill>
                  <a:schemeClr val="dk1"/>
                </a:solidFill>
                <a:latin typeface="Calibri"/>
                <a:ea typeface="Calibri"/>
                <a:cs typeface="Calibri"/>
                <a:sym typeface="Calibri"/>
              </a:rPr>
              <a:t>minutes responding to this question – this includes reading the question and writing your answers.</a:t>
            </a:r>
          </a:p>
          <a:p>
            <a:pPr indent="-228600" lvl="0" marL="342900" marR="0" rtl="0" algn="l">
              <a:lnSpc>
                <a:spcPct val="80000"/>
              </a:lnSpc>
              <a:spcBef>
                <a:spcPts val="341"/>
              </a:spcBef>
              <a:spcAft>
                <a:spcPts val="0"/>
              </a:spcAft>
              <a:buClr>
                <a:schemeClr val="accent1"/>
              </a:buClr>
              <a:buSzPct val="100294"/>
              <a:buFont typeface="Arial"/>
              <a:buNone/>
            </a:pPr>
            <a:r>
              <a:t/>
            </a:r>
            <a:endParaRPr b="0" i="0" sz="1704" u="none" cap="none" strike="noStrike">
              <a:solidFill>
                <a:schemeClr val="dk1"/>
              </a:solidFill>
              <a:latin typeface="Calibri"/>
              <a:ea typeface="Calibri"/>
              <a:cs typeface="Calibri"/>
              <a:sym typeface="Calibri"/>
            </a:endParaRPr>
          </a:p>
          <a:p>
            <a:pPr indent="-228600" lvl="0" marL="342900" marR="0" rtl="0" algn="l">
              <a:lnSpc>
                <a:spcPct val="80000"/>
              </a:lnSpc>
              <a:spcBef>
                <a:spcPts val="341"/>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You should write </a:t>
            </a:r>
            <a:r>
              <a:rPr b="1" i="0" lang="en-US" sz="1704" u="none" cap="none" strike="noStrike">
                <a:solidFill>
                  <a:schemeClr val="dk1"/>
                </a:solidFill>
                <a:latin typeface="Calibri"/>
                <a:ea typeface="Calibri"/>
                <a:cs typeface="Calibri"/>
                <a:sym typeface="Calibri"/>
              </a:rPr>
              <a:t>3-4 </a:t>
            </a:r>
            <a:r>
              <a:rPr b="0" i="0" lang="en-US" sz="1704" u="none" cap="none" strike="noStrike">
                <a:solidFill>
                  <a:schemeClr val="dk1"/>
                </a:solidFill>
                <a:latin typeface="Calibri"/>
                <a:ea typeface="Calibri"/>
                <a:cs typeface="Calibri"/>
                <a:sym typeface="Calibri"/>
              </a:rPr>
              <a:t>clear paragraphs, answering the question by exploring the writer’s use of </a:t>
            </a:r>
            <a:r>
              <a:rPr b="1" i="0" lang="en-US" sz="1704" u="none" cap="none" strike="noStrike">
                <a:solidFill>
                  <a:schemeClr val="dk1"/>
                </a:solidFill>
                <a:latin typeface="Calibri"/>
                <a:ea typeface="Calibri"/>
                <a:cs typeface="Calibri"/>
                <a:sym typeface="Calibri"/>
              </a:rPr>
              <a:t>language</a:t>
            </a:r>
            <a:r>
              <a:rPr b="0" i="0" lang="en-US" sz="1704" u="none" cap="none" strike="noStrike">
                <a:solidFill>
                  <a:schemeClr val="dk1"/>
                </a:solidFill>
                <a:latin typeface="Calibri"/>
                <a:ea typeface="Calibri"/>
                <a:cs typeface="Calibri"/>
                <a:sym typeface="Calibri"/>
              </a:rPr>
              <a:t>. This includes </a:t>
            </a:r>
            <a:r>
              <a:rPr b="1" i="0" lang="en-US" sz="1704" u="none" cap="none" strike="noStrike">
                <a:solidFill>
                  <a:schemeClr val="dk1"/>
                </a:solidFill>
                <a:latin typeface="Calibri"/>
                <a:ea typeface="Calibri"/>
                <a:cs typeface="Calibri"/>
                <a:sym typeface="Calibri"/>
              </a:rPr>
              <a:t>words</a:t>
            </a:r>
            <a:r>
              <a:rPr b="0" i="0" lang="en-US" sz="1704" u="none" cap="none" strike="noStrike">
                <a:solidFill>
                  <a:schemeClr val="dk1"/>
                </a:solidFill>
                <a:latin typeface="Calibri"/>
                <a:ea typeface="Calibri"/>
                <a:cs typeface="Calibri"/>
                <a:sym typeface="Calibri"/>
              </a:rPr>
              <a:t>, </a:t>
            </a:r>
            <a:r>
              <a:rPr b="1" i="0" lang="en-US" sz="1704" u="none" cap="none" strike="noStrike">
                <a:solidFill>
                  <a:schemeClr val="dk1"/>
                </a:solidFill>
                <a:latin typeface="Calibri"/>
                <a:ea typeface="Calibri"/>
                <a:cs typeface="Calibri"/>
                <a:sym typeface="Calibri"/>
              </a:rPr>
              <a:t>sentence forms </a:t>
            </a:r>
            <a:r>
              <a:rPr b="0" i="0" lang="en-US" sz="1704" u="none" cap="none" strike="noStrike">
                <a:solidFill>
                  <a:schemeClr val="dk1"/>
                </a:solidFill>
                <a:latin typeface="Calibri"/>
                <a:ea typeface="Calibri"/>
                <a:cs typeface="Calibri"/>
                <a:sym typeface="Calibri"/>
              </a:rPr>
              <a:t>and </a:t>
            </a:r>
            <a:r>
              <a:rPr b="1" i="0" lang="en-US" sz="1704" u="none" cap="none" strike="noStrike">
                <a:solidFill>
                  <a:schemeClr val="dk1"/>
                </a:solidFill>
                <a:latin typeface="Calibri"/>
                <a:ea typeface="Calibri"/>
                <a:cs typeface="Calibri"/>
                <a:sym typeface="Calibri"/>
              </a:rPr>
              <a:t>literary devices. </a:t>
            </a:r>
          </a:p>
          <a:p>
            <a:pPr indent="-228600" lvl="0" marL="342900" marR="0" rtl="0" algn="l">
              <a:lnSpc>
                <a:spcPct val="80000"/>
              </a:lnSpc>
              <a:spcBef>
                <a:spcPts val="341"/>
              </a:spcBef>
              <a:spcAft>
                <a:spcPts val="0"/>
              </a:spcAft>
              <a:buClr>
                <a:schemeClr val="accent1"/>
              </a:buClr>
              <a:buSzPct val="100294"/>
              <a:buFont typeface="Arial"/>
              <a:buNone/>
            </a:pPr>
            <a:r>
              <a:t/>
            </a:r>
            <a:endParaRPr b="0" i="0" sz="1704" u="none" cap="none" strike="noStrike">
              <a:solidFill>
                <a:schemeClr val="dk1"/>
              </a:solidFill>
              <a:latin typeface="Calibri"/>
              <a:ea typeface="Calibri"/>
              <a:cs typeface="Calibri"/>
              <a:sym typeface="Calibri"/>
            </a:endParaRPr>
          </a:p>
          <a:p>
            <a:pPr indent="-228600" lvl="0" marL="342900" marR="0" rtl="0" algn="l">
              <a:lnSpc>
                <a:spcPct val="80000"/>
              </a:lnSpc>
              <a:spcBef>
                <a:spcPts val="341"/>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According to the examiners, </a:t>
            </a:r>
            <a:r>
              <a:rPr b="0" i="1" lang="en-US" sz="1704" u="none" cap="none" strike="noStrike">
                <a:solidFill>
                  <a:schemeClr val="dk1"/>
                </a:solidFill>
                <a:latin typeface="Calibri"/>
                <a:ea typeface="Calibri"/>
                <a:cs typeface="Calibri"/>
                <a:sym typeface="Calibri"/>
              </a:rPr>
              <a:t>‘This requires comment, explanation, analysis in relation to any given student’s skills ability. It also requires students to use appropriate terminology in order to facilitate their answers and show their degree of skill.’</a:t>
            </a:r>
          </a:p>
          <a:p>
            <a:pPr indent="0" lvl="0" marL="114300" marR="0" rtl="0" algn="l">
              <a:lnSpc>
                <a:spcPct val="80000"/>
              </a:lnSpc>
              <a:spcBef>
                <a:spcPts val="341"/>
              </a:spcBef>
              <a:spcAft>
                <a:spcPts val="0"/>
              </a:spcAft>
              <a:buClr>
                <a:schemeClr val="accent1"/>
              </a:buClr>
              <a:buSzPct val="25000"/>
              <a:buFont typeface="Arial"/>
              <a:buNone/>
            </a:pPr>
            <a:r>
              <a:t/>
            </a:r>
            <a:endParaRPr b="0" i="0" sz="1704" u="none" cap="none" strike="noStrike">
              <a:solidFill>
                <a:schemeClr val="dk1"/>
              </a:solidFill>
              <a:latin typeface="Calibri"/>
              <a:ea typeface="Calibri"/>
              <a:cs typeface="Calibri"/>
              <a:sym typeface="Calibri"/>
            </a:endParaRPr>
          </a:p>
          <a:p>
            <a:pPr indent="-228600" lvl="0" marL="342900" marR="0" rtl="0" algn="l">
              <a:lnSpc>
                <a:spcPct val="80000"/>
              </a:lnSpc>
              <a:spcBef>
                <a:spcPts val="341"/>
              </a:spcBef>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It assesses your AO2 skills: explain, comment on and analyse how writers use </a:t>
            </a:r>
            <a:r>
              <a:rPr b="1" i="0" lang="en-US" sz="1704" u="none" cap="none" strike="noStrike">
                <a:solidFill>
                  <a:schemeClr val="dk1"/>
                </a:solidFill>
                <a:latin typeface="Calibri"/>
                <a:ea typeface="Calibri"/>
                <a:cs typeface="Calibri"/>
                <a:sym typeface="Calibri"/>
              </a:rPr>
              <a:t>language</a:t>
            </a:r>
            <a:r>
              <a:rPr b="0" i="0" lang="en-US" sz="1704" u="none" cap="none" strike="noStrike">
                <a:solidFill>
                  <a:schemeClr val="dk1"/>
                </a:solidFill>
                <a:latin typeface="Calibri"/>
                <a:ea typeface="Calibri"/>
                <a:cs typeface="Calibri"/>
                <a:sym typeface="Calibri"/>
              </a:rPr>
              <a:t> and structure to achieve effects and influence readers, using relevant subject terminology to support their views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Question 2</a:t>
            </a:r>
          </a:p>
        </p:txBody>
      </p:sp>
      <p:sp>
        <p:nvSpPr>
          <p:cNvPr id="109" name="Shape 109"/>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Look in detail at this extract from </a:t>
            </a:r>
            <a:r>
              <a:rPr b="1" i="0" lang="en-US" sz="2200" u="none" cap="none" strike="noStrike">
                <a:solidFill>
                  <a:schemeClr val="dk1"/>
                </a:solidFill>
                <a:latin typeface="Calibri"/>
                <a:ea typeface="Calibri"/>
                <a:cs typeface="Calibri"/>
                <a:sym typeface="Calibri"/>
              </a:rPr>
              <a:t>lines 8 to 18 </a:t>
            </a:r>
            <a:r>
              <a:rPr b="0" i="0" lang="en-US" sz="2200" u="none" cap="none" strike="noStrike">
                <a:solidFill>
                  <a:schemeClr val="dk1"/>
                </a:solidFill>
                <a:latin typeface="Calibri"/>
                <a:ea typeface="Calibri"/>
                <a:cs typeface="Calibri"/>
                <a:sym typeface="Calibri"/>
              </a:rPr>
              <a:t>of the source: </a:t>
            </a:r>
          </a:p>
          <a:p>
            <a:pPr indent="-228600" lvl="0" marL="342900" marR="0" rtl="0" algn="l">
              <a:spcBef>
                <a:spcPts val="440"/>
              </a:spcBef>
              <a:spcAft>
                <a:spcPts val="0"/>
              </a:spcAft>
              <a:buClr>
                <a:schemeClr val="accent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342900" marR="0" rtl="0" algn="l">
              <a:spcBef>
                <a:spcPts val="44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How does the writer use language here to describe the effects of the weather? You could include the writer’s choice of: </a:t>
            </a:r>
          </a:p>
          <a:p>
            <a:pPr indent="-228600" lvl="0" marL="342900" marR="0" rtl="0" algn="l">
              <a:spcBef>
                <a:spcPts val="440"/>
              </a:spcBef>
              <a:spcAft>
                <a:spcPts val="0"/>
              </a:spcAft>
              <a:buClr>
                <a:schemeClr val="accent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342900" marR="0" rtl="0" algn="l">
              <a:spcBef>
                <a:spcPts val="44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words and phrases </a:t>
            </a:r>
          </a:p>
          <a:p>
            <a:pPr indent="-228600" lvl="0" marL="342900" marR="0" rtl="0" algn="l">
              <a:spcBef>
                <a:spcPts val="44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language features and techniques </a:t>
            </a:r>
          </a:p>
          <a:p>
            <a:pPr indent="-228600" lvl="0" marL="342900" marR="0" rtl="0" algn="l">
              <a:spcBef>
                <a:spcPts val="44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sentence forms. </a:t>
            </a:r>
          </a:p>
          <a:p>
            <a:pPr indent="-228600" lvl="0" marL="342900" marR="0" rtl="0" algn="l">
              <a:spcBef>
                <a:spcPts val="440"/>
              </a:spcBef>
              <a:spcAft>
                <a:spcPts val="0"/>
              </a:spcAft>
              <a:buClr>
                <a:schemeClr val="accent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342900" marR="0" rtl="0" algn="l">
              <a:spcBef>
                <a:spcPts val="44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(8 marks)</a:t>
            </a:r>
          </a:p>
          <a:p>
            <a:pPr indent="-7620" lvl="8" marL="2103120" marR="0" rtl="0" algn="l">
              <a:spcBef>
                <a:spcPts val="280"/>
              </a:spcBef>
              <a:spcAft>
                <a:spcPts val="0"/>
              </a:spcAft>
              <a:buClr>
                <a:schemeClr val="accent4"/>
              </a:buClr>
              <a:buSzPct val="25000"/>
              <a:buFont typeface="Arial"/>
              <a:buNone/>
            </a:pPr>
            <a:r>
              <a:t/>
            </a:r>
            <a:endParaRPr b="0" i="0" sz="1400" u="none" cap="none" strike="noStrike">
              <a:solidFill>
                <a:schemeClr val="dk1"/>
              </a:solidFill>
              <a:latin typeface="Calibri"/>
              <a:ea typeface="Calibri"/>
              <a:cs typeface="Calibri"/>
              <a:sym typeface="Calibri"/>
            </a:endParaRPr>
          </a:p>
          <a:p>
            <a:pPr indent="-7620" lvl="8" marL="2103120" marR="0" rtl="0" algn="l">
              <a:spcBef>
                <a:spcPts val="280"/>
              </a:spcBef>
              <a:buClr>
                <a:schemeClr val="accent4"/>
              </a:buClr>
              <a:buSzPct val="25000"/>
              <a:buFont typeface="Arial"/>
              <a:buNone/>
            </a:pPr>
            <a:r>
              <a:t/>
            </a:r>
            <a:endParaRPr b="0" i="0" sz="1400" u="none" cap="none" strike="noStrike">
              <a:solidFill>
                <a:schemeClr val="dk1"/>
              </a:solidFill>
              <a:latin typeface="Calibri"/>
              <a:ea typeface="Calibri"/>
              <a:cs typeface="Calibri"/>
              <a:sym typeface="Calibri"/>
            </a:endParaRPr>
          </a:p>
        </p:txBody>
      </p:sp>
      <p:pic>
        <p:nvPicPr>
          <p:cNvPr id="110" name="Shape 110"/>
          <p:cNvPicPr preferRelativeResize="0"/>
          <p:nvPr/>
        </p:nvPicPr>
        <p:blipFill rotWithShape="1">
          <a:blip r:embed="rId3">
            <a:alphaModFix/>
          </a:blip>
          <a:srcRect b="0" l="-40915" r="-40915" t="0"/>
          <a:stretch/>
        </p:blipFill>
        <p:spPr>
          <a:xfrm>
            <a:off x="6171598" y="5391225"/>
            <a:ext cx="2301437" cy="1265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Have a look at your annotations…</a:t>
            </a:r>
          </a:p>
        </p:txBody>
      </p:sp>
      <p:sp>
        <p:nvSpPr>
          <p:cNvPr id="116" name="Shape 116"/>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342900" marR="0" rtl="0" algn="l">
              <a:spcBef>
                <a:spcPts val="440"/>
              </a:spcBef>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What sort of language features, interesting words or phrases or sentence forms could you comment on?</a:t>
            </a:r>
          </a:p>
        </p:txBody>
      </p:sp>
      <p:pic>
        <p:nvPicPr>
          <p:cNvPr id="117" name="Shape 117"/>
          <p:cNvPicPr preferRelativeResize="0"/>
          <p:nvPr/>
        </p:nvPicPr>
        <p:blipFill rotWithShape="1">
          <a:blip r:embed="rId3">
            <a:alphaModFix/>
          </a:blip>
          <a:srcRect b="0" l="0" r="0" t="0"/>
          <a:stretch/>
        </p:blipFill>
        <p:spPr>
          <a:xfrm>
            <a:off x="6208162" y="4833155"/>
            <a:ext cx="1723350" cy="172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According to the examiners…</a:t>
            </a:r>
          </a:p>
        </p:txBody>
      </p:sp>
      <p:sp>
        <p:nvSpPr>
          <p:cNvPr id="123" name="Shape 123"/>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0" lvl="0" marL="114300" marR="0" rtl="0" algn="l">
              <a:spcBef>
                <a:spcPts val="0"/>
              </a:spcBef>
              <a:spcAft>
                <a:spcPts val="0"/>
              </a:spcAft>
              <a:buClr>
                <a:schemeClr val="accent1"/>
              </a:buClr>
              <a:buSzPct val="25000"/>
              <a:buFont typeface="Arial"/>
              <a:buNone/>
            </a:pPr>
            <a:r>
              <a:rPr b="0" i="0" lang="en-US" sz="2200" u="none" cap="none" strike="noStrike">
                <a:solidFill>
                  <a:schemeClr val="dk1"/>
                </a:solidFill>
                <a:latin typeface="Calibri"/>
                <a:ea typeface="Calibri"/>
                <a:cs typeface="Calibri"/>
                <a:sym typeface="Calibri"/>
              </a:rPr>
              <a:t>AO2 content may include the effect of ideas such as:</a:t>
            </a:r>
            <a:br>
              <a:rPr b="0" i="0" lang="en-US" sz="2200" u="none" cap="none" strike="noStrike">
                <a:solidFill>
                  <a:schemeClr val="dk1"/>
                </a:solidFill>
                <a:latin typeface="Calibri"/>
                <a:ea typeface="Calibri"/>
                <a:cs typeface="Calibri"/>
                <a:sym typeface="Calibri"/>
              </a:rPr>
            </a:br>
          </a:p>
          <a:p>
            <a:pPr indent="0" lvl="0" marL="114300" marR="0" rtl="0" algn="l">
              <a:spcBef>
                <a:spcPts val="440"/>
              </a:spcBef>
              <a:spcAft>
                <a:spcPts val="0"/>
              </a:spcAft>
              <a:buClr>
                <a:schemeClr val="accent1"/>
              </a:buClr>
              <a:buSzPct val="25000"/>
              <a:buFont typeface="Arial"/>
              <a:buNone/>
            </a:pPr>
            <a:r>
              <a:rPr b="0" i="0" lang="en-US" sz="2200" u="none" cap="none" strike="noStrike">
                <a:solidFill>
                  <a:schemeClr val="dk1"/>
                </a:solidFill>
                <a:latin typeface="Calibri"/>
                <a:ea typeface="Calibri"/>
                <a:cs typeface="Calibri"/>
                <a:sym typeface="Calibri"/>
              </a:rPr>
              <a:t>• use of sentence length variously related to the content of the extract </a:t>
            </a:r>
          </a:p>
          <a:p>
            <a:pPr indent="0" lvl="0" marL="114300" marR="0" rtl="0" algn="l">
              <a:spcBef>
                <a:spcPts val="440"/>
              </a:spcBef>
              <a:spcAft>
                <a:spcPts val="0"/>
              </a:spcAft>
              <a:buClr>
                <a:schemeClr val="accent1"/>
              </a:buClr>
              <a:buSzPct val="25000"/>
              <a:buFont typeface="Arial"/>
              <a:buNone/>
            </a:pPr>
            <a:r>
              <a:t/>
            </a:r>
            <a:endParaRPr b="0" i="0" sz="2200" u="none" cap="none" strike="noStrike">
              <a:solidFill>
                <a:schemeClr val="dk1"/>
              </a:solidFill>
              <a:latin typeface="Calibri"/>
              <a:ea typeface="Calibri"/>
              <a:cs typeface="Calibri"/>
              <a:sym typeface="Calibri"/>
            </a:endParaRPr>
          </a:p>
          <a:p>
            <a:pPr indent="0" lvl="0" marL="114300" marR="0" rtl="0" algn="l">
              <a:spcBef>
                <a:spcPts val="440"/>
              </a:spcBef>
              <a:spcAft>
                <a:spcPts val="0"/>
              </a:spcAft>
              <a:buClr>
                <a:schemeClr val="accent1"/>
              </a:buClr>
              <a:buSzPct val="25000"/>
              <a:buFont typeface="Arial"/>
              <a:buNone/>
            </a:pPr>
            <a:r>
              <a:rPr b="0" i="0" lang="en-US" sz="2200" u="none" cap="none" strike="noStrike">
                <a:solidFill>
                  <a:schemeClr val="dk1"/>
                </a:solidFill>
                <a:latin typeface="Calibri"/>
                <a:ea typeface="Calibri"/>
                <a:cs typeface="Calibri"/>
                <a:sym typeface="Calibri"/>
              </a:rPr>
              <a:t>• use of, for example, nouns and verbs to enhance description</a:t>
            </a:r>
          </a:p>
          <a:p>
            <a:pPr indent="0" lvl="0" marL="114300" marR="0" rtl="0" algn="l">
              <a:spcBef>
                <a:spcPts val="440"/>
              </a:spcBef>
              <a:spcAft>
                <a:spcPts val="0"/>
              </a:spcAft>
              <a:buClr>
                <a:schemeClr val="accent1"/>
              </a:buClr>
              <a:buSzPct val="25000"/>
              <a:buFont typeface="Arial"/>
              <a:buNone/>
            </a:pPr>
            <a:br>
              <a:rPr b="0" i="0" lang="en-US" sz="2200" u="none" cap="none" strike="noStrike">
                <a:solidFill>
                  <a:schemeClr val="dk1"/>
                </a:solidFill>
                <a:latin typeface="Calibri"/>
                <a:ea typeface="Calibri"/>
                <a:cs typeface="Calibri"/>
                <a:sym typeface="Calibri"/>
              </a:rPr>
            </a:br>
            <a:r>
              <a:rPr b="0" i="0" lang="en-US" sz="2200" u="none" cap="none" strike="noStrike">
                <a:solidFill>
                  <a:schemeClr val="dk1"/>
                </a:solidFill>
                <a:latin typeface="Calibri"/>
                <a:ea typeface="Calibri"/>
                <a:cs typeface="Calibri"/>
                <a:sym typeface="Calibri"/>
              </a:rPr>
              <a:t>• the cumulative effect of chosen words and phrases</a:t>
            </a:r>
            <a:br>
              <a:rPr b="0" i="0" lang="en-US" sz="2200" u="none" cap="none" strike="noStrike">
                <a:solidFill>
                  <a:schemeClr val="dk1"/>
                </a:solidFill>
                <a:latin typeface="Calibri"/>
                <a:ea typeface="Calibri"/>
                <a:cs typeface="Calibri"/>
                <a:sym typeface="Calibri"/>
              </a:rPr>
            </a:br>
          </a:p>
          <a:p>
            <a:pPr indent="0" lvl="0" marL="114300" marR="0" rtl="0" algn="l">
              <a:spcBef>
                <a:spcPts val="440"/>
              </a:spcBef>
              <a:spcAft>
                <a:spcPts val="0"/>
              </a:spcAft>
              <a:buClr>
                <a:schemeClr val="accent1"/>
              </a:buClr>
              <a:buSzPct val="25000"/>
              <a:buFont typeface="Arial"/>
              <a:buNone/>
            </a:pPr>
            <a:r>
              <a:rPr b="0" i="0" lang="en-US" sz="2200" u="none" cap="none" strike="noStrike">
                <a:solidFill>
                  <a:schemeClr val="dk1"/>
                </a:solidFill>
                <a:latin typeface="Calibri"/>
                <a:ea typeface="Calibri"/>
                <a:cs typeface="Calibri"/>
                <a:sym typeface="Calibri"/>
              </a:rPr>
              <a:t>• employing imagery such as simile. </a:t>
            </a:r>
          </a:p>
          <a:p>
            <a:pPr indent="0" lvl="0" marL="114300" marR="0" rtl="0" algn="l">
              <a:spcBef>
                <a:spcPts val="440"/>
              </a:spcBef>
              <a:buClr>
                <a:schemeClr val="accent1"/>
              </a:buClr>
              <a:buSzPct val="250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So how does this work?</a:t>
            </a:r>
          </a:p>
        </p:txBody>
      </p:sp>
      <p:sp>
        <p:nvSpPr>
          <p:cNvPr id="129" name="Shape 129"/>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Let’s have a look at the mark scheme and the example paragraphs. </a:t>
            </a:r>
          </a:p>
          <a:p>
            <a:pPr indent="-228600" lvl="0" marL="342900" marR="0" rtl="0" algn="l">
              <a:spcBef>
                <a:spcPts val="440"/>
              </a:spcBef>
              <a:spcAft>
                <a:spcPts val="0"/>
              </a:spcAft>
              <a:buClr>
                <a:schemeClr val="accent1"/>
              </a:buClr>
              <a:buSzPct val="100000"/>
              <a:buFont typeface="Arial"/>
              <a:buNone/>
            </a:pPr>
            <a:r>
              <a:t/>
            </a:r>
            <a:endParaRPr b="0" i="0" sz="2200" u="none" cap="none" strike="noStrike">
              <a:solidFill>
                <a:schemeClr val="dk1"/>
              </a:solidFill>
              <a:latin typeface="Calibri"/>
              <a:ea typeface="Calibri"/>
              <a:cs typeface="Calibri"/>
              <a:sym typeface="Calibri"/>
            </a:endParaRPr>
          </a:p>
          <a:p>
            <a:pPr indent="-228600" lvl="0" marL="342900" marR="0" rtl="0" algn="l">
              <a:spcBef>
                <a:spcPts val="440"/>
              </a:spcBef>
              <a:buClr>
                <a:schemeClr val="accent1"/>
              </a:buClr>
              <a:buSzPct val="100000"/>
              <a:buFont typeface="Arial"/>
              <a:buChar char="•"/>
            </a:pPr>
            <a:r>
              <a:rPr b="0" i="0" lang="en-US" sz="2200" u="none" cap="none" strike="noStrike">
                <a:solidFill>
                  <a:schemeClr val="dk1"/>
                </a:solidFill>
                <a:latin typeface="Calibri"/>
                <a:ea typeface="Calibri"/>
                <a:cs typeface="Calibri"/>
                <a:sym typeface="Calibri"/>
              </a:rPr>
              <a:t>Can you understand why each paragraph has been given each mark?</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t/>
            </a:r>
            <a:endParaRPr b="0" i="0" sz="4600" u="none" cap="none" strike="noStrike">
              <a:solidFill>
                <a:schemeClr val="dk2"/>
              </a:solidFill>
              <a:latin typeface="Cambria"/>
              <a:ea typeface="Cambria"/>
              <a:cs typeface="Cambria"/>
              <a:sym typeface="Cambria"/>
            </a:endParaRPr>
          </a:p>
        </p:txBody>
      </p:sp>
      <p:graphicFrame>
        <p:nvGraphicFramePr>
          <p:cNvPr id="135" name="Shape 135"/>
          <p:cNvGraphicFramePr/>
          <p:nvPr/>
        </p:nvGraphicFramePr>
        <p:xfrm>
          <a:off x="32154" y="303340"/>
          <a:ext cx="3000000" cy="3000000"/>
        </p:xfrm>
        <a:graphic>
          <a:graphicData uri="http://schemas.openxmlformats.org/drawingml/2006/table">
            <a:tbl>
              <a:tblPr bandRow="1" firstRow="1">
                <a:noFill/>
                <a:tableStyleId>{0C073228-AC5A-4395-94D6-E2CAF89083D9}</a:tableStyleId>
              </a:tblPr>
              <a:tblGrid>
                <a:gridCol w="1765125"/>
                <a:gridCol w="3154550"/>
                <a:gridCol w="4111775"/>
              </a:tblGrid>
              <a:tr h="504275">
                <a:tc>
                  <a:txBody>
                    <a:bodyPr>
                      <a:noAutofit/>
                    </a:bodyPr>
                    <a:lstStyle/>
                    <a:p>
                      <a:pPr indent="0" lvl="0" marL="0" marR="0" rtl="0" algn="l">
                        <a:spcBef>
                          <a:spcPts val="0"/>
                        </a:spcBef>
                        <a:buSzPct val="25000"/>
                        <a:buNone/>
                      </a:pPr>
                      <a:r>
                        <a:rPr lang="en-US" sz="1800" u="none" cap="none" strike="noStrike"/>
                        <a:t>Level </a:t>
                      </a:r>
                    </a:p>
                  </a:txBody>
                  <a:tcPr marT="45725" marB="45725" marR="91450" marL="91450"/>
                </a:tc>
                <a:tc>
                  <a:txBody>
                    <a:bodyPr>
                      <a:noAutofit/>
                    </a:bodyPr>
                    <a:lstStyle/>
                    <a:p>
                      <a:pPr indent="0" lvl="0" marL="0" marR="0" rtl="0" algn="l">
                        <a:spcBef>
                          <a:spcPts val="0"/>
                        </a:spcBef>
                        <a:buSzPct val="25000"/>
                        <a:buNone/>
                      </a:pPr>
                      <a:r>
                        <a:rPr lang="en-US" sz="1800"/>
                        <a:t>Skills descriptor</a:t>
                      </a:r>
                    </a:p>
                  </a:txBody>
                  <a:tcPr marT="45725" marB="45725" marR="91450" marL="91450"/>
                </a:tc>
                <a:tc>
                  <a:txBody>
                    <a:bodyPr>
                      <a:noAutofit/>
                    </a:bodyPr>
                    <a:lstStyle/>
                    <a:p>
                      <a:pPr indent="0" lvl="0" marL="0" marR="0" rtl="0" algn="l">
                        <a:spcBef>
                          <a:spcPts val="0"/>
                        </a:spcBef>
                        <a:buSzPct val="25000"/>
                        <a:buNone/>
                      </a:pPr>
                      <a:r>
                        <a:rPr lang="en-US" sz="1800"/>
                        <a:t>Indicative content</a:t>
                      </a:r>
                    </a:p>
                  </a:txBody>
                  <a:tcPr marT="45725" marB="45725" marR="91450" marL="91450"/>
                </a:tc>
              </a:tr>
              <a:tr h="1508550">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Level 4 </a:t>
                      </a:r>
                    </a:p>
                    <a:p>
                      <a:pPr indent="0" lvl="0" marL="0" marR="0" rtl="0" algn="l">
                        <a:spcBef>
                          <a:spcPts val="0"/>
                        </a:spcBef>
                        <a:buSzPct val="25000"/>
                        <a:buNone/>
                      </a:pPr>
                      <a:r>
                        <a:rPr lang="en-US" sz="1050">
                          <a:solidFill>
                            <a:schemeClr val="dk1"/>
                          </a:solidFill>
                          <a:latin typeface="Calibri"/>
                          <a:ea typeface="Calibri"/>
                          <a:cs typeface="Calibri"/>
                          <a:sym typeface="Calibri"/>
                        </a:rPr>
                        <a:t>Detailed, perceptive analysis </a:t>
                      </a:r>
                    </a:p>
                    <a:p>
                      <a:pPr indent="0" lvl="0" marL="0" marR="0" rtl="0" algn="l">
                        <a:spcBef>
                          <a:spcPts val="0"/>
                        </a:spcBef>
                        <a:buSzPct val="25000"/>
                        <a:buNone/>
                      </a:pPr>
                      <a:r>
                        <a:rPr lang="en-US" sz="1050"/>
                        <a:t>7-8</a:t>
                      </a:r>
                      <a:r>
                        <a:rPr lang="en-US" sz="1050"/>
                        <a:t> marks</a:t>
                      </a:r>
                    </a:p>
                  </a:txBody>
                  <a:tcPr marT="45725" marB="45725" marR="91450" marL="91450"/>
                </a:tc>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Shows detailed and perceptive understanding of </a:t>
                      </a:r>
                      <a:r>
                        <a:rPr i="1" lang="en-US" sz="1050">
                          <a:solidFill>
                            <a:schemeClr val="dk1"/>
                          </a:solidFill>
                          <a:latin typeface="Calibri"/>
                          <a:ea typeface="Calibri"/>
                          <a:cs typeface="Calibri"/>
                          <a:sym typeface="Calibri"/>
                        </a:rPr>
                        <a:t>language: </a:t>
                      </a:r>
                    </a:p>
                    <a:p>
                      <a:pPr indent="0" lvl="0" marL="0" marR="0" rtl="0" algn="l">
                        <a:spcBef>
                          <a:spcPts val="0"/>
                        </a:spcBef>
                        <a:buSzPct val="25000"/>
                        <a:buNone/>
                      </a:pPr>
                      <a:r>
                        <a:rPr lang="en-US" sz="1050">
                          <a:solidFill>
                            <a:schemeClr val="dk1"/>
                          </a:solidFill>
                          <a:latin typeface="Calibri"/>
                          <a:ea typeface="Calibri"/>
                          <a:cs typeface="Calibri"/>
                          <a:sym typeface="Calibri"/>
                        </a:rPr>
                        <a:t>Analyses the effects of </a:t>
                      </a:r>
                      <a:r>
                        <a:rPr lang="en-US" sz="1050">
                          <a:solidFill>
                            <a:schemeClr val="dk1"/>
                          </a:solidFill>
                          <a:latin typeface="Calibri"/>
                          <a:ea typeface="Calibri"/>
                          <a:cs typeface="Calibri"/>
                          <a:sym typeface="Calibri"/>
                        </a:rPr>
                        <a:t> </a:t>
                      </a:r>
                      <a:r>
                        <a:rPr lang="en-US" sz="1050">
                          <a:solidFill>
                            <a:schemeClr val="dk1"/>
                          </a:solidFill>
                          <a:latin typeface="Calibri"/>
                          <a:ea typeface="Calibri"/>
                          <a:cs typeface="Calibri"/>
                          <a:sym typeface="Calibri"/>
                        </a:rPr>
                        <a:t>the writer’s choices of </a:t>
                      </a:r>
                      <a:r>
                        <a:rPr i="1" lang="en-US" sz="1050">
                          <a:solidFill>
                            <a:schemeClr val="dk1"/>
                          </a:solidFill>
                          <a:latin typeface="Calibri"/>
                          <a:ea typeface="Calibri"/>
                          <a:cs typeface="Calibri"/>
                          <a:sym typeface="Calibri"/>
                        </a:rPr>
                        <a:t>language </a:t>
                      </a:r>
                    </a:p>
                    <a:p>
                      <a:pPr indent="0" lvl="0" marL="0" marR="0" rtl="0" algn="l">
                        <a:spcBef>
                          <a:spcPts val="0"/>
                        </a:spcBef>
                        <a:buSzPct val="25000"/>
                        <a:buNone/>
                      </a:pPr>
                      <a:r>
                        <a:rPr lang="en-US" sz="1050">
                          <a:solidFill>
                            <a:schemeClr val="dk1"/>
                          </a:solidFill>
                          <a:latin typeface="Calibri"/>
                          <a:ea typeface="Calibri"/>
                          <a:cs typeface="Calibri"/>
                          <a:sym typeface="Calibri"/>
                        </a:rPr>
                        <a:t>Selects a judicious range of textual detail </a:t>
                      </a:r>
                    </a:p>
                    <a:p>
                      <a:pPr indent="0" lvl="0" marL="0" marR="0" rtl="0" algn="l">
                        <a:spcBef>
                          <a:spcPts val="0"/>
                        </a:spcBef>
                        <a:buSzPct val="25000"/>
                        <a:buNone/>
                      </a:pPr>
                      <a:r>
                        <a:rPr lang="en-US" sz="1050">
                          <a:solidFill>
                            <a:schemeClr val="dk1"/>
                          </a:solidFill>
                          <a:latin typeface="Calibri"/>
                          <a:ea typeface="Calibri"/>
                          <a:cs typeface="Calibri"/>
                          <a:sym typeface="Calibri"/>
                        </a:rPr>
                        <a:t>Makes sophisticated and accurate use of subject terminology </a:t>
                      </a:r>
                    </a:p>
                    <a:p>
                      <a:pPr indent="0" lvl="0" marL="0" marR="0" rtl="0" algn="l">
                        <a:spcBef>
                          <a:spcPts val="0"/>
                        </a:spcBef>
                        <a:buSzPct val="25000"/>
                        <a:buNone/>
                      </a:pPr>
                      <a:r>
                        <a:t/>
                      </a:r>
                      <a:endParaRPr sz="105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lang="en-US" sz="1050">
                          <a:solidFill>
                            <a:schemeClr val="dk1"/>
                          </a:solidFill>
                          <a:latin typeface="Calibri"/>
                          <a:ea typeface="Calibri"/>
                          <a:cs typeface="Calibri"/>
                          <a:sym typeface="Calibri"/>
                        </a:rPr>
                        <a:t>The opening paragraph consists of a single, complex sentence perhaps reflecting the onward movement of the coach. The adjective ‘exposed’ and the noun ‘force’, evoke the idea of vulnerability, danger, and how little control man has over the power of nature. The verb ‘rocking’, progresses the cumulative effect of the list of verbs, ‘shaking’, ‘trembled’, ‘swayed’ leading to the simile, ‘rocking between the high wheels like a drunken man’ suggesting the coach is lurching haphazardly, its movement out of control. </a:t>
                      </a:r>
                    </a:p>
                    <a:p>
                      <a:pPr indent="0" lvl="0" marL="0" marR="0" rtl="0" algn="l">
                        <a:lnSpc>
                          <a:spcPct val="100000"/>
                        </a:lnSpc>
                        <a:spcBef>
                          <a:spcPts val="0"/>
                        </a:spcBef>
                        <a:spcAft>
                          <a:spcPts val="0"/>
                        </a:spcAft>
                        <a:buClr>
                          <a:schemeClr val="dk1"/>
                        </a:buClr>
                        <a:buSzPct val="25000"/>
                        <a:buFont typeface="Calibri"/>
                        <a:buNone/>
                      </a:pPr>
                      <a:r>
                        <a:rPr lang="en-US" sz="1050">
                          <a:solidFill>
                            <a:schemeClr val="dk1"/>
                          </a:solidFill>
                          <a:latin typeface="Calibri"/>
                          <a:ea typeface="Calibri"/>
                          <a:cs typeface="Calibri"/>
                          <a:sym typeface="Calibri"/>
                        </a:rPr>
                        <a:t> </a:t>
                      </a:r>
                    </a:p>
                    <a:p>
                      <a:pPr indent="0" lvl="0" marL="0" marR="0" rtl="0" algn="l">
                        <a:spcBef>
                          <a:spcPts val="0"/>
                        </a:spcBef>
                        <a:buSzPct val="25000"/>
                        <a:buNone/>
                      </a:pPr>
                      <a:r>
                        <a:t/>
                      </a:r>
                      <a:endParaRPr sz="1050"/>
                    </a:p>
                  </a:txBody>
                  <a:tcPr marT="45725" marB="45725" marR="91450" marL="91450"/>
                </a:tc>
              </a:tr>
              <a:tr h="1368000">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Level 3 </a:t>
                      </a:r>
                    </a:p>
                    <a:p>
                      <a:pPr indent="0" lvl="0" marL="0" marR="0" rtl="0" algn="l">
                        <a:spcBef>
                          <a:spcPts val="0"/>
                        </a:spcBef>
                        <a:buSzPct val="25000"/>
                        <a:buNone/>
                      </a:pPr>
                      <a:r>
                        <a:rPr lang="en-US" sz="1050">
                          <a:solidFill>
                            <a:schemeClr val="dk1"/>
                          </a:solidFill>
                          <a:latin typeface="Calibri"/>
                          <a:ea typeface="Calibri"/>
                          <a:cs typeface="Calibri"/>
                          <a:sym typeface="Calibri"/>
                        </a:rPr>
                        <a:t>Clear, relevant explanation </a:t>
                      </a:r>
                    </a:p>
                    <a:p>
                      <a:pPr indent="0" lvl="0" marL="0" marR="0" rtl="0" algn="l">
                        <a:spcBef>
                          <a:spcPts val="0"/>
                        </a:spcBef>
                        <a:buSzPct val="25000"/>
                        <a:buNone/>
                      </a:pPr>
                      <a:r>
                        <a:rPr lang="en-US" sz="1050">
                          <a:solidFill>
                            <a:schemeClr val="dk1"/>
                          </a:solidFill>
                          <a:latin typeface="Calibri"/>
                          <a:ea typeface="Calibri"/>
                          <a:cs typeface="Calibri"/>
                          <a:sym typeface="Calibri"/>
                        </a:rPr>
                        <a:t>5-6 marks </a:t>
                      </a:r>
                    </a:p>
                    <a:p>
                      <a:pPr indent="0" lvl="0" marL="0" marR="0" rtl="0" algn="l">
                        <a:spcBef>
                          <a:spcPts val="0"/>
                        </a:spcBef>
                        <a:buSzPct val="25000"/>
                        <a:buNone/>
                      </a:pPr>
                      <a:r>
                        <a:t/>
                      </a:r>
                      <a:endParaRPr sz="1050"/>
                    </a:p>
                  </a:txBody>
                  <a:tcPr marT="45725" marB="45725" marR="91450" marL="91450"/>
                </a:tc>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Shows clear understanding of </a:t>
                      </a:r>
                      <a:r>
                        <a:rPr i="1" lang="en-US" sz="1050">
                          <a:solidFill>
                            <a:schemeClr val="dk1"/>
                          </a:solidFill>
                          <a:latin typeface="Calibri"/>
                          <a:ea typeface="Calibri"/>
                          <a:cs typeface="Calibri"/>
                          <a:sym typeface="Calibri"/>
                        </a:rPr>
                        <a:t>language: </a:t>
                      </a:r>
                    </a:p>
                    <a:p>
                      <a:pPr indent="0" lvl="0" marL="0" marR="0" rtl="0" algn="l">
                        <a:spcBef>
                          <a:spcPts val="0"/>
                        </a:spcBef>
                        <a:buSzPct val="25000"/>
                        <a:buNone/>
                      </a:pPr>
                      <a:r>
                        <a:rPr lang="en-US" sz="1050">
                          <a:solidFill>
                            <a:schemeClr val="dk1"/>
                          </a:solidFill>
                          <a:latin typeface="Calibri"/>
                          <a:ea typeface="Calibri"/>
                          <a:cs typeface="Calibri"/>
                          <a:sym typeface="Calibri"/>
                        </a:rPr>
                        <a:t>Explains clearly the effects of the writer’s choices of </a:t>
                      </a:r>
                      <a:r>
                        <a:rPr i="1" lang="en-US" sz="1050">
                          <a:solidFill>
                            <a:schemeClr val="dk1"/>
                          </a:solidFill>
                          <a:latin typeface="Calibri"/>
                          <a:ea typeface="Calibri"/>
                          <a:cs typeface="Calibri"/>
                          <a:sym typeface="Calibri"/>
                        </a:rPr>
                        <a:t>language </a:t>
                      </a:r>
                    </a:p>
                    <a:p>
                      <a:pPr indent="0" lvl="0" marL="0" marR="0" rtl="0" algn="l">
                        <a:spcBef>
                          <a:spcPts val="0"/>
                        </a:spcBef>
                        <a:buSzPct val="25000"/>
                        <a:buNone/>
                      </a:pPr>
                      <a:r>
                        <a:rPr lang="en-US" sz="1050">
                          <a:solidFill>
                            <a:schemeClr val="dk1"/>
                          </a:solidFill>
                          <a:latin typeface="Calibri"/>
                          <a:ea typeface="Calibri"/>
                          <a:cs typeface="Calibri"/>
                          <a:sym typeface="Calibri"/>
                        </a:rPr>
                        <a:t>Selects a range of relevant textual detail </a:t>
                      </a:r>
                    </a:p>
                    <a:p>
                      <a:pPr indent="0" lvl="0" marL="0" marR="0" rtl="0" algn="l">
                        <a:spcBef>
                          <a:spcPts val="0"/>
                        </a:spcBef>
                        <a:buSzPct val="25000"/>
                        <a:buNone/>
                      </a:pPr>
                      <a:r>
                        <a:rPr lang="en-US" sz="1050">
                          <a:solidFill>
                            <a:schemeClr val="dk1"/>
                          </a:solidFill>
                          <a:latin typeface="Calibri"/>
                          <a:ea typeface="Calibri"/>
                          <a:cs typeface="Calibri"/>
                          <a:sym typeface="Calibri"/>
                        </a:rPr>
                        <a:t>Makes clear and accurate use of subject terminology </a:t>
                      </a:r>
                    </a:p>
                    <a:p>
                      <a:pPr indent="0" lvl="0" marL="0" marR="0" rtl="0" algn="l">
                        <a:spcBef>
                          <a:spcPts val="0"/>
                        </a:spcBef>
                        <a:buSzPct val="25000"/>
                        <a:buNone/>
                      </a:pPr>
                      <a:r>
                        <a:t/>
                      </a:r>
                      <a:endParaRPr sz="105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lang="en-US" sz="1050">
                          <a:solidFill>
                            <a:schemeClr val="dk1"/>
                          </a:solidFill>
                          <a:latin typeface="Calibri"/>
                          <a:ea typeface="Calibri"/>
                          <a:cs typeface="Calibri"/>
                          <a:sym typeface="Calibri"/>
                        </a:rPr>
                        <a:t>The opening, complex sentence is long and so gives the effect of a never-ending storm. Then nouns like ‘gusts’ and ‘force’ are used to show the reader how unpredictable and strong the wind was. The effect of the wind on the coach is built up by the writer’s use of verbs –‘shaking’, then ‘trembled’, then ‘swayed’. The word ‘trembled’ makes it sound as if the coach is almost frightened of the weather. </a:t>
                      </a:r>
                    </a:p>
                    <a:p>
                      <a:pPr indent="0" lvl="0" marL="0" marR="0" rtl="0" algn="l">
                        <a:spcBef>
                          <a:spcPts val="0"/>
                        </a:spcBef>
                        <a:buSzPct val="25000"/>
                        <a:buNone/>
                      </a:pPr>
                      <a:r>
                        <a:t/>
                      </a:r>
                      <a:endParaRPr sz="1050"/>
                    </a:p>
                  </a:txBody>
                  <a:tcPr marT="45725" marB="45725" marR="91450" marL="91450"/>
                </a:tc>
              </a:tr>
              <a:tr h="1065100">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Level 2 </a:t>
                      </a:r>
                    </a:p>
                    <a:p>
                      <a:pPr indent="0" lvl="0" marL="0" marR="0" rtl="0" algn="l">
                        <a:spcBef>
                          <a:spcPts val="0"/>
                        </a:spcBef>
                        <a:buSzPct val="25000"/>
                        <a:buNone/>
                      </a:pPr>
                      <a:r>
                        <a:rPr lang="en-US" sz="1050">
                          <a:solidFill>
                            <a:schemeClr val="dk1"/>
                          </a:solidFill>
                          <a:latin typeface="Calibri"/>
                          <a:ea typeface="Calibri"/>
                          <a:cs typeface="Calibri"/>
                          <a:sym typeface="Calibri"/>
                        </a:rPr>
                        <a:t>Some, Understanding and comment </a:t>
                      </a:r>
                    </a:p>
                    <a:p>
                      <a:pPr indent="0" lvl="0" marL="0" marR="0" rtl="0" algn="l">
                        <a:spcBef>
                          <a:spcPts val="0"/>
                        </a:spcBef>
                        <a:buSzPct val="25000"/>
                        <a:buNone/>
                      </a:pPr>
                      <a:r>
                        <a:rPr lang="en-US" sz="1050">
                          <a:solidFill>
                            <a:schemeClr val="dk1"/>
                          </a:solidFill>
                          <a:latin typeface="Calibri"/>
                          <a:ea typeface="Calibri"/>
                          <a:cs typeface="Calibri"/>
                          <a:sym typeface="Calibri"/>
                        </a:rPr>
                        <a:t>3-4 marks </a:t>
                      </a:r>
                    </a:p>
                    <a:p>
                      <a:pPr indent="0" lvl="0" marL="0" marR="0" rtl="0" algn="l">
                        <a:spcBef>
                          <a:spcPts val="0"/>
                        </a:spcBef>
                        <a:buSzPct val="25000"/>
                        <a:buNone/>
                      </a:pPr>
                      <a:r>
                        <a:t/>
                      </a:r>
                      <a:endParaRPr sz="1050"/>
                    </a:p>
                  </a:txBody>
                  <a:tcPr marT="45725" marB="45725" marR="91450" marL="91450"/>
                </a:tc>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Shows some understanding of </a:t>
                      </a:r>
                      <a:r>
                        <a:rPr i="1" lang="en-US" sz="1050">
                          <a:solidFill>
                            <a:schemeClr val="dk1"/>
                          </a:solidFill>
                          <a:latin typeface="Calibri"/>
                          <a:ea typeface="Calibri"/>
                          <a:cs typeface="Calibri"/>
                          <a:sym typeface="Calibri"/>
                        </a:rPr>
                        <a:t>language: </a:t>
                      </a:r>
                    </a:p>
                    <a:p>
                      <a:pPr indent="0" lvl="0" marL="0" marR="0" rtl="0" algn="l">
                        <a:spcBef>
                          <a:spcPts val="0"/>
                        </a:spcBef>
                        <a:buSzPct val="25000"/>
                        <a:buNone/>
                      </a:pPr>
                      <a:r>
                        <a:rPr lang="en-US" sz="1050">
                          <a:solidFill>
                            <a:schemeClr val="dk1"/>
                          </a:solidFill>
                          <a:latin typeface="Calibri"/>
                          <a:ea typeface="Calibri"/>
                          <a:cs typeface="Calibri"/>
                          <a:sym typeface="Calibri"/>
                        </a:rPr>
                        <a:t>Attempts to comment on the effect of </a:t>
                      </a:r>
                      <a:r>
                        <a:rPr i="1" lang="en-US" sz="1050">
                          <a:solidFill>
                            <a:schemeClr val="dk1"/>
                          </a:solidFill>
                          <a:latin typeface="Calibri"/>
                          <a:ea typeface="Calibri"/>
                          <a:cs typeface="Calibri"/>
                          <a:sym typeface="Calibri"/>
                        </a:rPr>
                        <a:t>language </a:t>
                      </a:r>
                    </a:p>
                    <a:p>
                      <a:pPr indent="0" lvl="0" marL="0" marR="0" rtl="0" algn="l">
                        <a:spcBef>
                          <a:spcPts val="0"/>
                        </a:spcBef>
                        <a:buSzPct val="25000"/>
                        <a:buNone/>
                      </a:pPr>
                      <a:r>
                        <a:rPr lang="en-US" sz="1050">
                          <a:solidFill>
                            <a:schemeClr val="dk1"/>
                          </a:solidFill>
                          <a:latin typeface="Calibri"/>
                          <a:ea typeface="Calibri"/>
                          <a:cs typeface="Calibri"/>
                          <a:sym typeface="Calibri"/>
                        </a:rPr>
                        <a:t>Selects some appropriate textual detail </a:t>
                      </a:r>
                    </a:p>
                    <a:p>
                      <a:pPr indent="0" lvl="0" marL="0" marR="0" rtl="0" algn="l">
                        <a:spcBef>
                          <a:spcPts val="0"/>
                        </a:spcBef>
                        <a:buSzPct val="25000"/>
                        <a:buNone/>
                      </a:pPr>
                      <a:r>
                        <a:rPr lang="en-US" sz="1050">
                          <a:solidFill>
                            <a:schemeClr val="dk1"/>
                          </a:solidFill>
                          <a:latin typeface="Calibri"/>
                          <a:ea typeface="Calibri"/>
                          <a:cs typeface="Calibri"/>
                          <a:sym typeface="Calibri"/>
                        </a:rPr>
                        <a:t>Makes some use of subject terminology, mainly appropriately </a:t>
                      </a:r>
                    </a:p>
                    <a:p>
                      <a:pPr indent="0" lvl="0" marL="0" marR="0" rtl="0" algn="l">
                        <a:spcBef>
                          <a:spcPts val="0"/>
                        </a:spcBef>
                        <a:buSzPct val="25000"/>
                        <a:buNone/>
                      </a:pPr>
                      <a:r>
                        <a:t/>
                      </a:r>
                      <a:endParaRPr sz="105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lang="en-US" sz="1050">
                          <a:solidFill>
                            <a:schemeClr val="dk1"/>
                          </a:solidFill>
                          <a:latin typeface="Calibri"/>
                          <a:ea typeface="Calibri"/>
                          <a:cs typeface="Calibri"/>
                          <a:sym typeface="Calibri"/>
                        </a:rPr>
                        <a:t>The writer says, ‘The wind came in gusts at times shaking the coach’. The word ‘gusts’ emphasises that sometimes the wind blew stronger than others and was making the coach shake or shudder. The phrase, ‘shaking the coach’, has the effect of making us feel frightened for the passengers because you shake when you are afraid. </a:t>
                      </a:r>
                    </a:p>
                    <a:p>
                      <a:pPr indent="0" lvl="0" marL="0" marR="0" rtl="0" algn="l">
                        <a:spcBef>
                          <a:spcPts val="0"/>
                        </a:spcBef>
                        <a:buSzPct val="25000"/>
                        <a:buNone/>
                      </a:pPr>
                      <a:r>
                        <a:t/>
                      </a:r>
                      <a:endParaRPr sz="1050"/>
                    </a:p>
                  </a:txBody>
                  <a:tcPr marT="45725" marB="45725" marR="91450" marL="91450"/>
                </a:tc>
              </a:tr>
              <a:tr h="824900">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Level 1 </a:t>
                      </a:r>
                    </a:p>
                    <a:p>
                      <a:pPr indent="0" lvl="0" marL="0" marR="0" rtl="0" algn="l">
                        <a:spcBef>
                          <a:spcPts val="0"/>
                        </a:spcBef>
                        <a:buSzPct val="25000"/>
                        <a:buNone/>
                      </a:pPr>
                      <a:r>
                        <a:rPr lang="en-US" sz="1050">
                          <a:solidFill>
                            <a:schemeClr val="dk1"/>
                          </a:solidFill>
                          <a:latin typeface="Calibri"/>
                          <a:ea typeface="Calibri"/>
                          <a:cs typeface="Calibri"/>
                          <a:sym typeface="Calibri"/>
                        </a:rPr>
                        <a:t>Simple, limited comment </a:t>
                      </a:r>
                    </a:p>
                    <a:p>
                      <a:pPr indent="0" lvl="0" marL="0" marR="0" rtl="0" algn="l">
                        <a:spcBef>
                          <a:spcPts val="0"/>
                        </a:spcBef>
                        <a:buSzPct val="25000"/>
                        <a:buNone/>
                      </a:pPr>
                      <a:r>
                        <a:rPr lang="en-US" sz="1050">
                          <a:solidFill>
                            <a:schemeClr val="dk1"/>
                          </a:solidFill>
                          <a:latin typeface="Calibri"/>
                          <a:ea typeface="Calibri"/>
                          <a:cs typeface="Calibri"/>
                          <a:sym typeface="Calibri"/>
                        </a:rPr>
                        <a:t>1-2 marks </a:t>
                      </a:r>
                    </a:p>
                    <a:p>
                      <a:pPr indent="0" lvl="0" marL="0" marR="0" rtl="0" algn="l">
                        <a:spcBef>
                          <a:spcPts val="0"/>
                        </a:spcBef>
                        <a:buSzPct val="25000"/>
                        <a:buNone/>
                      </a:pPr>
                      <a:r>
                        <a:t/>
                      </a:r>
                      <a:endParaRPr sz="1050"/>
                    </a:p>
                  </a:txBody>
                  <a:tcPr marT="45725" marB="45725" marR="91450" marL="91450"/>
                </a:tc>
                <a:tc>
                  <a:txBody>
                    <a:bodyPr>
                      <a:noAutofit/>
                    </a:bodyPr>
                    <a:lstStyle/>
                    <a:p>
                      <a:pPr indent="0" lvl="0" marL="0" marR="0" rtl="0" algn="l">
                        <a:spcBef>
                          <a:spcPts val="0"/>
                        </a:spcBef>
                        <a:buSzPct val="25000"/>
                        <a:buNone/>
                      </a:pPr>
                      <a:r>
                        <a:rPr lang="en-US" sz="1050">
                          <a:solidFill>
                            <a:schemeClr val="dk1"/>
                          </a:solidFill>
                          <a:latin typeface="Calibri"/>
                          <a:ea typeface="Calibri"/>
                          <a:cs typeface="Calibri"/>
                          <a:sym typeface="Calibri"/>
                        </a:rPr>
                        <a:t>Shows simple awareness of l</a:t>
                      </a:r>
                      <a:r>
                        <a:rPr i="1" lang="en-US" sz="1050">
                          <a:solidFill>
                            <a:schemeClr val="dk1"/>
                          </a:solidFill>
                          <a:latin typeface="Calibri"/>
                          <a:ea typeface="Calibri"/>
                          <a:cs typeface="Calibri"/>
                          <a:sym typeface="Calibri"/>
                        </a:rPr>
                        <a:t>anguage: </a:t>
                      </a:r>
                    </a:p>
                    <a:p>
                      <a:pPr indent="0" lvl="0" marL="0" marR="0" rtl="0" algn="l">
                        <a:spcBef>
                          <a:spcPts val="0"/>
                        </a:spcBef>
                        <a:buSzPct val="25000"/>
                        <a:buNone/>
                      </a:pPr>
                      <a:r>
                        <a:rPr lang="en-US" sz="1050">
                          <a:solidFill>
                            <a:schemeClr val="dk1"/>
                          </a:solidFill>
                          <a:latin typeface="Calibri"/>
                          <a:ea typeface="Calibri"/>
                          <a:cs typeface="Calibri"/>
                          <a:sym typeface="Calibri"/>
                        </a:rPr>
                        <a:t>Offers simple comment on the effect of </a:t>
                      </a:r>
                      <a:r>
                        <a:rPr i="1" lang="en-US" sz="1050">
                          <a:solidFill>
                            <a:schemeClr val="dk1"/>
                          </a:solidFill>
                          <a:latin typeface="Calibri"/>
                          <a:ea typeface="Calibri"/>
                          <a:cs typeface="Calibri"/>
                          <a:sym typeface="Calibri"/>
                        </a:rPr>
                        <a:t>language </a:t>
                      </a:r>
                    </a:p>
                    <a:p>
                      <a:pPr indent="0" lvl="0" marL="0" marR="0" rtl="0" algn="l">
                        <a:spcBef>
                          <a:spcPts val="0"/>
                        </a:spcBef>
                        <a:spcAft>
                          <a:spcPts val="0"/>
                        </a:spcAft>
                        <a:buSzPct val="25000"/>
                        <a:buNone/>
                      </a:pPr>
                      <a:r>
                        <a:rPr lang="en-US" sz="1050">
                          <a:solidFill>
                            <a:schemeClr val="dk1"/>
                          </a:solidFill>
                          <a:latin typeface="Calibri"/>
                          <a:ea typeface="Calibri"/>
                          <a:cs typeface="Calibri"/>
                          <a:sym typeface="Calibri"/>
                        </a:rPr>
                        <a:t>Selects simple references or textual details </a:t>
                      </a:r>
                    </a:p>
                    <a:p>
                      <a:pPr indent="0" lvl="0" marL="0" marR="0" rtl="0" algn="l">
                        <a:lnSpc>
                          <a:spcPct val="100000"/>
                        </a:lnSpc>
                        <a:spcBef>
                          <a:spcPts val="0"/>
                        </a:spcBef>
                        <a:spcAft>
                          <a:spcPts val="0"/>
                        </a:spcAft>
                        <a:buClr>
                          <a:schemeClr val="dk1"/>
                        </a:buClr>
                        <a:buSzPct val="25000"/>
                        <a:buFont typeface="Calibri"/>
                        <a:buNone/>
                      </a:pPr>
                      <a:r>
                        <a:rPr lang="en-US" sz="1050">
                          <a:solidFill>
                            <a:schemeClr val="dk1"/>
                          </a:solidFill>
                          <a:latin typeface="Calibri"/>
                          <a:ea typeface="Calibri"/>
                          <a:cs typeface="Calibri"/>
                          <a:sym typeface="Calibri"/>
                        </a:rPr>
                        <a:t>Makes simple use of subject terminology, not always appropriately </a:t>
                      </a:r>
                    </a:p>
                    <a:p>
                      <a:pPr indent="0" lvl="0" marL="0" marR="0" rtl="0" algn="l">
                        <a:spcBef>
                          <a:spcPts val="0"/>
                        </a:spcBef>
                        <a:buSzPct val="25000"/>
                        <a:buNone/>
                      </a:pPr>
                      <a:r>
                        <a:t/>
                      </a:r>
                      <a:endParaRPr sz="1050">
                        <a:solidFill>
                          <a:schemeClr val="dk1"/>
                        </a:solidFill>
                        <a:latin typeface="Calibri"/>
                        <a:ea typeface="Calibri"/>
                        <a:cs typeface="Calibri"/>
                        <a:sym typeface="Calibri"/>
                      </a:endParaRPr>
                    </a:p>
                    <a:p>
                      <a:pPr indent="0" lvl="0" marL="0" marR="0" rtl="0" algn="l">
                        <a:spcBef>
                          <a:spcPts val="0"/>
                        </a:spcBef>
                        <a:buSzPct val="25000"/>
                        <a:buNone/>
                      </a:pPr>
                      <a:r>
                        <a:t/>
                      </a:r>
                      <a:endParaRPr sz="1050"/>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lang="en-US" sz="1050">
                          <a:solidFill>
                            <a:schemeClr val="dk1"/>
                          </a:solidFill>
                          <a:latin typeface="Calibri"/>
                          <a:ea typeface="Calibri"/>
                          <a:cs typeface="Calibri"/>
                          <a:sym typeface="Calibri"/>
                        </a:rPr>
                        <a:t>The writer says ‘The wind came in gusts at times shaking the coach’. The word ‘gusts’ emphasises that sometimes the wind was strong and was making the coach shake. </a:t>
                      </a:r>
                    </a:p>
                    <a:p>
                      <a:pPr indent="0" lvl="0" marL="0" marR="0" rtl="0" algn="l">
                        <a:spcBef>
                          <a:spcPts val="0"/>
                        </a:spcBef>
                        <a:buSzPct val="25000"/>
                        <a:buNone/>
                      </a:pPr>
                      <a:r>
                        <a:t/>
                      </a:r>
                      <a:endParaRPr sz="1050"/>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7"/>
            <a:ext cx="7619999"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Cambria"/>
              <a:buNone/>
            </a:pPr>
            <a:r>
              <a:rPr b="0" i="0" lang="en-US" sz="4600" u="none" cap="none" strike="noStrike">
                <a:solidFill>
                  <a:schemeClr val="dk2"/>
                </a:solidFill>
                <a:latin typeface="Cambria"/>
                <a:ea typeface="Cambria"/>
                <a:cs typeface="Cambria"/>
                <a:sym typeface="Cambria"/>
              </a:rPr>
              <a:t>What mark would you give this piece?</a:t>
            </a:r>
          </a:p>
        </p:txBody>
      </p:sp>
      <p:sp>
        <p:nvSpPr>
          <p:cNvPr id="141" name="Shape 141"/>
          <p:cNvSpPr txBox="1"/>
          <p:nvPr>
            <p:ph idx="1" type="body"/>
          </p:nvPr>
        </p:nvSpPr>
        <p:spPr>
          <a:xfrm>
            <a:off x="457200" y="1600200"/>
            <a:ext cx="7619999" cy="4800600"/>
          </a:xfrm>
          <a:prstGeom prst="rect">
            <a:avLst/>
          </a:prstGeom>
          <a:noFill/>
          <a:ln>
            <a:noFill/>
          </a:ln>
        </p:spPr>
        <p:txBody>
          <a:bodyPr anchorCtr="0" anchor="t" bIns="45700" lIns="91425" rIns="91425" tIns="45700">
            <a:noAutofit/>
          </a:bodyPr>
          <a:lstStyle/>
          <a:p>
            <a:pPr indent="-228600" lvl="0" marL="342900" marR="0" rtl="0" algn="l">
              <a:lnSpc>
                <a:spcPct val="80000"/>
              </a:lnSpc>
              <a:spcBef>
                <a:spcPts val="0"/>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Du Maurier demonstrates how boring the day is through her careful use of adjectives such as ‘cold’ and ‘grey’ both of these have connotations of lifeless experiences which may be what Du Maurier is trying to create. Du Maurier’s use of pathetic fallacy suggested a mysterious and negative day is upon us by using ‘the weather had changed overnight’, this shows the atmosphere is changing, becoming darker and more cynical.</a:t>
            </a:r>
          </a:p>
          <a:p>
            <a:pPr indent="-228600" lvl="0" marL="342900" marR="0" rtl="0" algn="l">
              <a:lnSpc>
                <a:spcPct val="80000"/>
              </a:lnSpc>
              <a:spcBef>
                <a:spcPts val="341"/>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 </a:t>
            </a:r>
          </a:p>
          <a:p>
            <a:pPr indent="-228600" lvl="0" marL="342900" marR="0" rtl="0" algn="l">
              <a:lnSpc>
                <a:spcPct val="80000"/>
              </a:lnSpc>
              <a:spcBef>
                <a:spcPts val="341"/>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The short syntax at the start of the opening emphasises the simplicity of that statement in an attempt to show the basis of the day in a way to engage the reader from the start. The personification of the mist suggests even natural elements are negative in this area as it has ‘cloaking them in mist’, this would shroud and hinder people which is a mean thing to do. As well as this ‘cloaking’ suggests they need to be concealed possibly making them mysterious and therefore we threat them with suspicious. </a:t>
            </a:r>
          </a:p>
          <a:p>
            <a:pPr indent="-228600" lvl="0" marL="342900" marR="0" rtl="0" algn="l">
              <a:lnSpc>
                <a:spcPct val="80000"/>
              </a:lnSpc>
              <a:spcBef>
                <a:spcPts val="341"/>
              </a:spcBef>
              <a:spcAft>
                <a:spcPts val="0"/>
              </a:spcAft>
              <a:buClr>
                <a:schemeClr val="accent1"/>
              </a:buClr>
              <a:buSzPct val="100294"/>
              <a:buFont typeface="Arial"/>
              <a:buNone/>
            </a:pPr>
            <a:r>
              <a:t/>
            </a:r>
            <a:endParaRPr b="0" i="0" sz="1704" u="none" cap="none" strike="noStrike">
              <a:solidFill>
                <a:schemeClr val="dk1"/>
              </a:solidFill>
              <a:latin typeface="Calibri"/>
              <a:ea typeface="Calibri"/>
              <a:cs typeface="Calibri"/>
              <a:sym typeface="Calibri"/>
            </a:endParaRPr>
          </a:p>
          <a:p>
            <a:pPr indent="-228600" lvl="0" marL="342900" marR="0" rtl="0" algn="l">
              <a:lnSpc>
                <a:spcPct val="80000"/>
              </a:lnSpc>
              <a:spcBef>
                <a:spcPts val="341"/>
              </a:spcBef>
              <a:spcAft>
                <a:spcPts val="0"/>
              </a:spcAft>
              <a:buClr>
                <a:schemeClr val="accent1"/>
              </a:buClr>
              <a:buSzPct val="100235"/>
              <a:buFont typeface="Arial"/>
              <a:buChar char="•"/>
            </a:pPr>
            <a:r>
              <a:rPr b="0" i="0" lang="en-US" sz="1704" u="none" cap="none" strike="noStrike">
                <a:solidFill>
                  <a:schemeClr val="dk1"/>
                </a:solidFill>
                <a:latin typeface="Calibri"/>
                <a:ea typeface="Calibri"/>
                <a:cs typeface="Calibri"/>
                <a:sym typeface="Calibri"/>
              </a:rPr>
              <a:t>The second short sentence creates a tense atmosphere and a sense of anticipation as ‘it would be dark by four’ suggesting the dark holds something unexpected which will causes the reader to believe the day will continue to evolve and become very dramatic when it is dark. Du Maurier creates the day as omnipotent and intrusive as she uses the verb ‘penetrated’ which suggests there is no escape from the menacing day. </a:t>
            </a:r>
          </a:p>
          <a:p>
            <a:pPr indent="-228600" lvl="0" marL="342900" marR="0" rtl="0" algn="l">
              <a:lnSpc>
                <a:spcPct val="80000"/>
              </a:lnSpc>
              <a:spcBef>
                <a:spcPts val="341"/>
              </a:spcBef>
              <a:buClr>
                <a:schemeClr val="accent1"/>
              </a:buClr>
              <a:buSzPct val="100294"/>
              <a:buFont typeface="Arial"/>
              <a:buNone/>
            </a:pPr>
            <a:r>
              <a:t/>
            </a:r>
            <a:endParaRPr b="0" i="0" sz="1704"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