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0"/>
        <p:cNvGrpSpPr/>
        <p:nvPr/>
      </p:nvGrpSpPr>
      <p:grpSpPr>
        <a:xfrm>
          <a:off x="0" y="0"/>
          <a:ext cx="0" cy="0"/>
          <a:chOff x="0" y="0"/>
          <a:chExt cx="0" cy="0"/>
        </a:xfrm>
      </p:grpSpPr>
      <p:sp>
        <p:nvSpPr>
          <p:cNvPr id="21" name="Google Shape;21;p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2" name="Google Shape;22;p2"/>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3" name="Google Shape;23;p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4" name="Google Shape;24;p2"/>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5" name="Google Shape;25;p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2"/>
          <p:cNvSpPr txBox="1">
            <a:spLocks noGrp="1"/>
          </p:cNvSpPr>
          <p:nvPr>
            <p:ph type="subTitle" idx="1"/>
          </p:nvPr>
        </p:nvSpPr>
        <p:spPr>
          <a:xfrm>
            <a:off x="1371600" y="28194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320"/>
              </a:spcBef>
              <a:spcAft>
                <a:spcPts val="0"/>
              </a:spcAft>
              <a:buClr>
                <a:schemeClr val="accent1"/>
              </a:buClr>
              <a:buSzPts val="2295"/>
              <a:buFont typeface="Noto Sans Symbols"/>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spcAft>
                <a:spcPts val="0"/>
              </a:spcAft>
              <a:buClr>
                <a:schemeClr val="accent2"/>
              </a:buClr>
              <a:buSzPts val="1540"/>
              <a:buFont typeface="Noto Sans Symbols"/>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spcAft>
                <a:spcPts val="0"/>
              </a:spcAft>
              <a:buClr>
                <a:schemeClr val="accent3"/>
              </a:buClr>
              <a:buSzPts val="1500"/>
              <a:buFont typeface="Noto Sans Symbols"/>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spcAft>
                <a:spcPts val="0"/>
              </a:spcAft>
              <a:buClr>
                <a:schemeClr val="accent4"/>
              </a:buClr>
              <a:buSzPts val="1400"/>
              <a:buFont typeface="Noto Sans Symbols"/>
              <a:buNone/>
              <a:defRPr sz="2000" b="0" i="0" u="none" strike="noStrike" cap="none">
                <a:solidFill>
                  <a:schemeClr val="dk2"/>
                </a:solidFill>
                <a:latin typeface="Georgia"/>
                <a:ea typeface="Georgia"/>
                <a:cs typeface="Georgia"/>
                <a:sym typeface="Georgia"/>
              </a:defRPr>
            </a:lvl4pPr>
            <a:lvl5pPr marL="1828800" marR="0" lvl="4" indent="0" algn="ctr" rtl="0">
              <a:spcBef>
                <a:spcPts val="360"/>
              </a:spcBef>
              <a:spcAft>
                <a:spcPts val="0"/>
              </a:spcAft>
              <a:buClr>
                <a:schemeClr val="accent5"/>
              </a:buClr>
              <a:buSzPts val="1800"/>
              <a:buFont typeface="Georgia"/>
              <a:buNone/>
              <a:defRPr sz="1800" b="0" i="0" u="none" strike="noStrike" cap="none">
                <a:solidFill>
                  <a:schemeClr val="dk1"/>
                </a:solidFill>
                <a:latin typeface="Georgia"/>
                <a:ea typeface="Georgia"/>
                <a:cs typeface="Georgia"/>
                <a:sym typeface="Georgia"/>
              </a:defRPr>
            </a:lvl5pPr>
            <a:lvl6pPr marL="2286000" marR="0" lvl="5" indent="0" algn="ctr" rtl="0">
              <a:spcBef>
                <a:spcPts val="360"/>
              </a:spcBef>
              <a:spcAft>
                <a:spcPts val="0"/>
              </a:spcAft>
              <a:buClr>
                <a:schemeClr val="accent6"/>
              </a:buClr>
              <a:buSzPts val="1440"/>
              <a:buFont typeface="Noto Sans Symbols"/>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spcAft>
                <a:spcPts val="0"/>
              </a:spcAft>
              <a:buClr>
                <a:srgbClr val="B75640"/>
              </a:buClr>
              <a:buSzPts val="1440"/>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spcAft>
                <a:spcPts val="0"/>
              </a:spcAft>
              <a:buClr>
                <a:srgbClr val="7A6B62"/>
              </a:buClr>
              <a:buSzPts val="1600"/>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spcAft>
                <a:spcPts val="0"/>
              </a:spcAft>
              <a:buClr>
                <a:srgbClr val="B29D00"/>
              </a:buClr>
              <a:buSzPts val="1260"/>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27" name="Google Shape;27;p2"/>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28" name="Google Shape;28;p2"/>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29" name="Google Shape;29;p2"/>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0" name="Google Shape;30;p2"/>
          <p:cNvSpPr/>
          <p:nvPr/>
        </p:nvSpPr>
        <p:spPr>
          <a:xfrm>
            <a:off x="152400" y="152400"/>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1" name="Google Shape;31;p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2" name="Google Shape;32;p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3" name="Google Shape;33;p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34" name="Google Shape;34;p2"/>
          <p:cNvSpPr txBox="1">
            <a:spLocks noGrp="1"/>
          </p:cNvSpPr>
          <p:nvPr>
            <p:ph type="ctrTitle"/>
          </p:nvPr>
        </p:nvSpPr>
        <p:spPr>
          <a:xfrm>
            <a:off x="685800" y="381000"/>
            <a:ext cx="7772400" cy="17526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chemeClr val="accent1"/>
              </a:buClr>
              <a:buSzPts val="1400"/>
              <a:buFont typeface="Georgia"/>
              <a:buNone/>
              <a:defRPr sz="4200" b="0" i="0" u="none" strike="noStrike" cap="none">
                <a:solidFill>
                  <a:schemeClr val="accent1"/>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9" name="Google Shape;139;p11"/>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0" name="Google Shape;140;p11"/>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1" name="Google Shape;141;p11"/>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2" name="Google Shape;142;p1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3"/>
        <p:cNvGrpSpPr/>
        <p:nvPr/>
      </p:nvGrpSpPr>
      <p:grpSpPr>
        <a:xfrm>
          <a:off x="0" y="0"/>
          <a:ext cx="0" cy="0"/>
          <a:chOff x="0" y="0"/>
          <a:chExt cx="0" cy="0"/>
        </a:xfrm>
      </p:grpSpPr>
      <p:sp>
        <p:nvSpPr>
          <p:cNvPr id="144" name="Google Shape;144;p1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5" name="Google Shape;145;p12"/>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6" name="Google Shape;146;p12"/>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7" name="Google Shape;147;p1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8" name="Google Shape;148;p1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12"/>
          <p:cNvSpPr/>
          <p:nvPr/>
        </p:nvSpPr>
        <p:spPr>
          <a:xfrm>
            <a:off x="152400" y="155448"/>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0" name="Google Shape;150;p12"/>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1" name="Google Shape;151;p12"/>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2" name="Google Shape;152;p12"/>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3" name="Google Shape;153;p12"/>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154" name="Google Shape;154;p12"/>
          <p:cNvSpPr txBox="1">
            <a:spLocks noGrp="1"/>
          </p:cNvSpPr>
          <p:nvPr>
            <p:ph type="body" idx="1"/>
          </p:nvPr>
        </p:nvSpPr>
        <p:spPr>
          <a:xfrm rot="5400000">
            <a:off x="670717" y="-61117"/>
            <a:ext cx="5821366" cy="65532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55" name="Google Shape;155;p12"/>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56" name="Google Shape;156;p12"/>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57" name="Google Shape;157;p12"/>
          <p:cNvSpPr txBox="1">
            <a:spLocks noGrp="1"/>
          </p:cNvSpPr>
          <p:nvPr>
            <p:ph type="title"/>
          </p:nvPr>
        </p:nvSpPr>
        <p:spPr>
          <a:xfrm rot="5400000">
            <a:off x="5189537" y="2506664"/>
            <a:ext cx="5851525" cy="14478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5"/>
        <p:cNvGrpSpPr/>
        <p:nvPr/>
      </p:nvGrpSpPr>
      <p:grpSpPr>
        <a:xfrm>
          <a:off x="0" y="0"/>
          <a:ext cx="0" cy="0"/>
          <a:chOff x="0" y="0"/>
          <a:chExt cx="0" cy="0"/>
        </a:xfrm>
      </p:grpSpPr>
      <p:sp>
        <p:nvSpPr>
          <p:cNvPr id="36" name="Google Shape;36;p3"/>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7" name="Google Shape;37;p3"/>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38" name="Google Shape;38;p3"/>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39" name="Google Shape;39;p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40" name="Google Shape;40;p3"/>
          <p:cNvSpPr txBox="1">
            <a:spLocks noGrp="1"/>
          </p:cNvSpPr>
          <p:nvPr>
            <p:ph type="body" idx="1"/>
          </p:nvPr>
        </p:nvSpPr>
        <p:spPr>
          <a:xfrm>
            <a:off x="301752" y="1527048"/>
            <a:ext cx="8503920" cy="45720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1"/>
        <p:cNvGrpSpPr/>
        <p:nvPr/>
      </p:nvGrpSpPr>
      <p:grpSpPr>
        <a:xfrm>
          <a:off x="0" y="0"/>
          <a:ext cx="0" cy="0"/>
          <a:chOff x="0" y="0"/>
          <a:chExt cx="0" cy="0"/>
        </a:xfrm>
      </p:grpSpPr>
      <p:sp>
        <p:nvSpPr>
          <p:cNvPr id="42" name="Google Shape;42;p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3" name="Google Shape;43;p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4" name="Google Shape;44;p4"/>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5" name="Google Shape;45;p4"/>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6" name="Google Shape;46;p4"/>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4"/>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4"/>
          <p:cNvSpPr txBox="1">
            <a:spLocks noGrp="1"/>
          </p:cNvSpPr>
          <p:nvPr>
            <p:ph type="body" idx="1"/>
          </p:nvPr>
        </p:nvSpPr>
        <p:spPr>
          <a:xfrm>
            <a:off x="1368426" y="2743200"/>
            <a:ext cx="6480174" cy="1673225"/>
          </a:xfrm>
          <a:prstGeom prst="rect">
            <a:avLst/>
          </a:prstGeom>
          <a:noFill/>
          <a:ln>
            <a:noFill/>
          </a:ln>
        </p:spPr>
        <p:txBody>
          <a:bodyPr spcFirstLastPara="1" wrap="square" lIns="91425" tIns="91425" rIns="91425" bIns="91425" anchor="t" anchorCtr="0"/>
          <a:lstStyle>
            <a:lvl1pPr marL="457200" marR="0" lvl="0" indent="-228600" algn="ctr" rtl="0">
              <a:spcBef>
                <a:spcPts val="320"/>
              </a:spcBef>
              <a:spcAft>
                <a:spcPts val="0"/>
              </a:spcAft>
              <a:buClr>
                <a:schemeClr val="accent1"/>
              </a:buClr>
              <a:buSzPts val="2295"/>
              <a:buFont typeface="Noto Sans Symbols"/>
              <a:buNone/>
              <a:defRPr sz="1600" b="1" i="0" u="none" strike="noStrike" cap="none">
                <a:solidFill>
                  <a:schemeClr val="dk2"/>
                </a:solidFill>
                <a:latin typeface="Georgia"/>
                <a:ea typeface="Georgia"/>
                <a:cs typeface="Georgia"/>
                <a:sym typeface="Georgia"/>
              </a:defRPr>
            </a:lvl1pPr>
            <a:lvl2pPr marL="914400" marR="0" lvl="1" indent="-228600" algn="l" rtl="0">
              <a:spcBef>
                <a:spcPts val="360"/>
              </a:spcBef>
              <a:spcAft>
                <a:spcPts val="0"/>
              </a:spcAft>
              <a:buClr>
                <a:schemeClr val="accent2"/>
              </a:buClr>
              <a:buSzPts val="1540"/>
              <a:buFont typeface="Noto Sans Symbols"/>
              <a:buNone/>
              <a:defRPr sz="1800" b="0" i="0" u="none" strike="noStrike" cap="none">
                <a:solidFill>
                  <a:srgbClr val="888888"/>
                </a:solidFill>
                <a:latin typeface="Georgia"/>
                <a:ea typeface="Georgia"/>
                <a:cs typeface="Georgia"/>
                <a:sym typeface="Georgia"/>
              </a:defRPr>
            </a:lvl2pPr>
            <a:lvl3pPr marL="1371600" marR="0" lvl="2" indent="-228600" algn="l" rtl="0">
              <a:spcBef>
                <a:spcPts val="320"/>
              </a:spcBef>
              <a:spcAft>
                <a:spcPts val="0"/>
              </a:spcAft>
              <a:buClr>
                <a:schemeClr val="accent3"/>
              </a:buClr>
              <a:buSzPts val="15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280"/>
              </a:spcBef>
              <a:spcAft>
                <a:spcPts val="0"/>
              </a:spcAft>
              <a:buClr>
                <a:schemeClr val="accent4"/>
              </a:buClr>
              <a:buSzPts val="140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280"/>
              </a:spcBef>
              <a:spcAft>
                <a:spcPts val="0"/>
              </a:spcAft>
              <a:buClr>
                <a:schemeClr val="accent5"/>
              </a:buClr>
              <a:buSzPts val="1800"/>
              <a:buFont typeface="Georgia"/>
              <a:buNone/>
              <a:defRPr sz="1400" b="0" i="0" u="none" strike="noStrike" cap="none">
                <a:solidFill>
                  <a:srgbClr val="888888"/>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49" name="Google Shape;49;p4"/>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4"/>
          <p:cNvSpPr/>
          <p:nvPr/>
        </p:nvSpPr>
        <p:spPr>
          <a:xfrm>
            <a:off x="152400" y="152400"/>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4"/>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52" name="Google Shape;52;p4"/>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53" name="Google Shape;53;p4"/>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4" name="Google Shape;54;p4"/>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5" name="Google Shape;55;p4"/>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6" name="Google Shape;56;p4"/>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57" name="Google Shape;57;p4"/>
          <p:cNvSpPr txBox="1">
            <a:spLocks noGrp="1"/>
          </p:cNvSpPr>
          <p:nvPr>
            <p:ph type="title"/>
          </p:nvPr>
        </p:nvSpPr>
        <p:spPr>
          <a:xfrm>
            <a:off x="722313" y="533400"/>
            <a:ext cx="7772400" cy="15240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FFFFFF"/>
              </a:buClr>
              <a:buSzPts val="1400"/>
              <a:buFont typeface="Georgia"/>
              <a:buNone/>
              <a:defRPr sz="4200" b="0" i="0" u="none" strike="noStrike" cap="none">
                <a:solidFill>
                  <a:srgbClr val="FFFFFF"/>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58"/>
        <p:cNvGrpSpPr/>
        <p:nvPr/>
      </p:nvGrpSpPr>
      <p:grpSpPr>
        <a:xfrm>
          <a:off x="0" y="0"/>
          <a:ext cx="0" cy="0"/>
          <a:chOff x="0" y="0"/>
          <a:chExt cx="0" cy="0"/>
        </a:xfrm>
      </p:grpSpPr>
      <p:sp>
        <p:nvSpPr>
          <p:cNvPr id="59" name="Google Shape;59;p5"/>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0" name="Google Shape;60;p5"/>
          <p:cNvSpPr txBox="1">
            <a:spLocks noGrp="1"/>
          </p:cNvSpPr>
          <p:nvPr>
            <p:ph type="dt" idx="10"/>
          </p:nvPr>
        </p:nvSpPr>
        <p:spPr>
          <a:xfrm>
            <a:off x="5791200" y="640994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1" name="Google Shape;61;p5"/>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2" name="Google Shape;62;p5"/>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cxnSp>
        <p:nvCxnSpPr>
          <p:cNvPr id="63" name="Google Shape;63;p5"/>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4" name="Google Shape;64;p5"/>
          <p:cNvSpPr txBox="1">
            <a:spLocks noGrp="1"/>
          </p:cNvSpPr>
          <p:nvPr>
            <p:ph type="body" idx="1"/>
          </p:nvPr>
        </p:nvSpPr>
        <p:spPr>
          <a:xfrm>
            <a:off x="301752" y="1371600"/>
            <a:ext cx="4038600" cy="4681728"/>
          </a:xfrm>
          <a:prstGeom prst="rect">
            <a:avLst/>
          </a:prstGeom>
          <a:noFill/>
          <a:ln>
            <a:noFill/>
          </a:ln>
        </p:spPr>
        <p:txBody>
          <a:bodyPr spcFirstLastPara="1" wrap="square" lIns="91425" tIns="91425" rIns="91425" bIns="91425"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5" name="Google Shape;65;p5"/>
          <p:cNvSpPr txBox="1">
            <a:spLocks noGrp="1"/>
          </p:cNvSpPr>
          <p:nvPr>
            <p:ph type="body" idx="2"/>
          </p:nvPr>
        </p:nvSpPr>
        <p:spPr>
          <a:xfrm>
            <a:off x="4800600" y="1371600"/>
            <a:ext cx="4038600" cy="4681728"/>
          </a:xfrm>
          <a:prstGeom prst="rect">
            <a:avLst/>
          </a:prstGeom>
          <a:noFill/>
          <a:ln>
            <a:noFill/>
          </a:ln>
        </p:spPr>
        <p:txBody>
          <a:bodyPr spcFirstLastPara="1" wrap="square" lIns="91425" tIns="91425" rIns="91425" bIns="91425"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66"/>
        <p:cNvGrpSpPr/>
        <p:nvPr/>
      </p:nvGrpSpPr>
      <p:grpSpPr>
        <a:xfrm>
          <a:off x="0" y="0"/>
          <a:ext cx="0" cy="0"/>
          <a:chOff x="0" y="0"/>
          <a:chExt cx="0" cy="0"/>
        </a:xfrm>
      </p:grpSpPr>
      <p:cxnSp>
        <p:nvCxnSpPr>
          <p:cNvPr id="67" name="Google Shape;67;p6"/>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68" name="Google Shape;68;p6"/>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9" name="Google Shape;69;p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0" name="Google Shape;70;p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1" name="Google Shape;71;p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2" name="Google Shape;72;p6"/>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3" name="Google Shape;73;p6"/>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6"/>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91425" rIns="91425" bIns="91425" anchor="ctr" anchorCtr="0"/>
          <a:lstStyle>
            <a:lvl1pPr marL="457200" marR="0" lvl="0" indent="-228600" algn="l" rtl="0">
              <a:spcBef>
                <a:spcPts val="440"/>
              </a:spcBef>
              <a:spcAft>
                <a:spcPts val="0"/>
              </a:spcAft>
              <a:buClr>
                <a:schemeClr val="accent1"/>
              </a:buClr>
              <a:buSzPts val="2295"/>
              <a:buFont typeface="Noto Sans Symbols"/>
              <a:buNone/>
              <a:defRPr sz="2200" b="1" i="0" u="none" strike="noStrike" cap="none">
                <a:solidFill>
                  <a:srgbClr val="FFFFFF"/>
                </a:solidFill>
                <a:latin typeface="Georgia"/>
                <a:ea typeface="Georgia"/>
                <a:cs typeface="Georgia"/>
                <a:sym typeface="Georgia"/>
              </a:defRPr>
            </a:lvl1pPr>
            <a:lvl2pPr marL="914400" marR="0" lvl="1" indent="-228600" algn="l" rtl="0">
              <a:spcBef>
                <a:spcPts val="400"/>
              </a:spcBef>
              <a:spcAft>
                <a:spcPts val="0"/>
              </a:spcAft>
              <a:buClr>
                <a:schemeClr val="accent2"/>
              </a:buClr>
              <a:buSzPts val="154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50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40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8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5" name="Google Shape;75;p6"/>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91425" rIns="91425" bIns="91425" anchor="ctr" anchorCtr="0"/>
          <a:lstStyle>
            <a:lvl1pPr marL="457200" marR="0" lvl="0" indent="-228600" algn="l" rtl="0">
              <a:spcBef>
                <a:spcPts val="440"/>
              </a:spcBef>
              <a:spcAft>
                <a:spcPts val="0"/>
              </a:spcAft>
              <a:buClr>
                <a:schemeClr val="accent1"/>
              </a:buClr>
              <a:buSzPts val="2295"/>
              <a:buFont typeface="Noto Sans Symbols"/>
              <a:buNone/>
              <a:defRPr sz="2200" b="1" i="0" u="none" strike="noStrike" cap="none">
                <a:solidFill>
                  <a:schemeClr val="dk1"/>
                </a:solidFill>
                <a:latin typeface="Georgia"/>
                <a:ea typeface="Georgia"/>
                <a:cs typeface="Georgia"/>
                <a:sym typeface="Georgia"/>
              </a:defRPr>
            </a:lvl1pPr>
            <a:lvl2pPr marL="914400" marR="0" lvl="1" indent="-228600" algn="l" rtl="0">
              <a:spcBef>
                <a:spcPts val="400"/>
              </a:spcBef>
              <a:spcAft>
                <a:spcPts val="0"/>
              </a:spcAft>
              <a:buClr>
                <a:schemeClr val="accent2"/>
              </a:buClr>
              <a:buSzPts val="154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50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40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8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6" name="Google Shape;76;p6"/>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7" name="Google Shape;77;p6"/>
          <p:cNvSpPr txBox="1">
            <a:spLocks noGrp="1"/>
          </p:cNvSpPr>
          <p:nvPr>
            <p:ph type="ftr" idx="11"/>
          </p:nvPr>
        </p:nvSpPr>
        <p:spPr>
          <a:xfrm>
            <a:off x="304800" y="6409944"/>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78" name="Google Shape;78;p6"/>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79" name="Google Shape;79;p6"/>
          <p:cNvSpPr/>
          <p:nvPr/>
        </p:nvSpPr>
        <p:spPr>
          <a:xfrm>
            <a:off x="152400" y="155448"/>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0" name="Google Shape;80;p6"/>
          <p:cNvSpPr txBox="1">
            <a:spLocks noGrp="1"/>
          </p:cNvSpPr>
          <p:nvPr>
            <p:ph type="body" idx="3"/>
          </p:nvPr>
        </p:nvSpPr>
        <p:spPr>
          <a:xfrm>
            <a:off x="301752" y="2471383"/>
            <a:ext cx="4041648" cy="3818404"/>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1" name="Google Shape;81;p6"/>
          <p:cNvSpPr txBox="1">
            <a:spLocks noGrp="1"/>
          </p:cNvSpPr>
          <p:nvPr>
            <p:ph type="body" idx="4"/>
          </p:nvPr>
        </p:nvSpPr>
        <p:spPr>
          <a:xfrm>
            <a:off x="4800600" y="2471383"/>
            <a:ext cx="4038600" cy="3822192"/>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2" name="Google Shape;82;p6"/>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3" name="Google Shape;83;p6"/>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4" name="Google Shape;84;p6"/>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85" name="Google Shape;85;p6"/>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7"/>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8" name="Google Shape;88;p7"/>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9" name="Google Shape;89;p7"/>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0" name="Google Shape;90;p7"/>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1"/>
        <p:cNvGrpSpPr/>
        <p:nvPr/>
      </p:nvGrpSpPr>
      <p:grpSpPr>
        <a:xfrm>
          <a:off x="0" y="0"/>
          <a:ext cx="0" cy="0"/>
          <a:chOff x="0" y="0"/>
          <a:chExt cx="0" cy="0"/>
        </a:xfrm>
      </p:grpSpPr>
      <p:sp>
        <p:nvSpPr>
          <p:cNvPr id="92" name="Google Shape;92;p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3" name="Google Shape;93;p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4" name="Google Shape;94;p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5" name="Google Shape;95;p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6" name="Google Shape;96;p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8"/>
          <p:cNvSpPr/>
          <p:nvPr/>
        </p:nvSpPr>
        <p:spPr>
          <a:xfrm>
            <a:off x="152400" y="158496"/>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8"/>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9" name="Google Shape;99;p8"/>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0" name="Google Shape;100;p8"/>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FFFFFF"/>
                </a:solidFill>
                <a:latin typeface="Georgia"/>
                <a:ea typeface="Georgia"/>
                <a:cs typeface="Georgia"/>
                <a:sym typeface="Georgia"/>
              </a:defRPr>
            </a:lvl1pPr>
            <a:lvl2pPr marL="0" marR="0" lvl="1" indent="0" algn="ctr" rtl="0">
              <a:spcBef>
                <a:spcPts val="0"/>
              </a:spcBef>
              <a:buNone/>
              <a:defRPr sz="1600">
                <a:solidFill>
                  <a:srgbClr val="FFFFFF"/>
                </a:solidFill>
                <a:latin typeface="Georgia"/>
                <a:ea typeface="Georgia"/>
                <a:cs typeface="Georgia"/>
                <a:sym typeface="Georgia"/>
              </a:defRPr>
            </a:lvl2pPr>
            <a:lvl3pPr marL="0" marR="0" lvl="2" indent="0" algn="ctr" rtl="0">
              <a:spcBef>
                <a:spcPts val="0"/>
              </a:spcBef>
              <a:buNone/>
              <a:defRPr sz="1600">
                <a:solidFill>
                  <a:srgbClr val="FFFFFF"/>
                </a:solidFill>
                <a:latin typeface="Georgia"/>
                <a:ea typeface="Georgia"/>
                <a:cs typeface="Georgia"/>
                <a:sym typeface="Georgia"/>
              </a:defRPr>
            </a:lvl3pPr>
            <a:lvl4pPr marL="0" marR="0" lvl="3" indent="0" algn="ctr" rtl="0">
              <a:spcBef>
                <a:spcPts val="0"/>
              </a:spcBef>
              <a:buNone/>
              <a:defRPr sz="1600">
                <a:solidFill>
                  <a:srgbClr val="FFFFFF"/>
                </a:solidFill>
                <a:latin typeface="Georgia"/>
                <a:ea typeface="Georgia"/>
                <a:cs typeface="Georgia"/>
                <a:sym typeface="Georgia"/>
              </a:defRPr>
            </a:lvl4pPr>
            <a:lvl5pPr marL="0" marR="0" lvl="4" indent="0" algn="ctr" rtl="0">
              <a:spcBef>
                <a:spcPts val="0"/>
              </a:spcBef>
              <a:buNone/>
              <a:defRPr sz="1600">
                <a:solidFill>
                  <a:srgbClr val="FFFFFF"/>
                </a:solidFill>
                <a:latin typeface="Georgia"/>
                <a:ea typeface="Georgia"/>
                <a:cs typeface="Georgia"/>
                <a:sym typeface="Georgia"/>
              </a:defRPr>
            </a:lvl5pPr>
            <a:lvl6pPr marL="0" marR="0" lvl="5" indent="0" algn="ctr" rtl="0">
              <a:spcBef>
                <a:spcPts val="0"/>
              </a:spcBef>
              <a:buNone/>
              <a:defRPr sz="1600">
                <a:solidFill>
                  <a:srgbClr val="FFFFFF"/>
                </a:solidFill>
                <a:latin typeface="Georgia"/>
                <a:ea typeface="Georgia"/>
                <a:cs typeface="Georgia"/>
                <a:sym typeface="Georgia"/>
              </a:defRPr>
            </a:lvl6pPr>
            <a:lvl7pPr marL="0" marR="0" lvl="6" indent="0" algn="ctr" rtl="0">
              <a:spcBef>
                <a:spcPts val="0"/>
              </a:spcBef>
              <a:buNone/>
              <a:defRPr sz="1600">
                <a:solidFill>
                  <a:srgbClr val="FFFFFF"/>
                </a:solidFill>
                <a:latin typeface="Georgia"/>
                <a:ea typeface="Georgia"/>
                <a:cs typeface="Georgia"/>
                <a:sym typeface="Georgia"/>
              </a:defRPr>
            </a:lvl7pPr>
            <a:lvl8pPr marL="0" marR="0" lvl="7" indent="0" algn="ctr" rtl="0">
              <a:spcBef>
                <a:spcPts val="0"/>
              </a:spcBef>
              <a:buNone/>
              <a:defRPr sz="1600">
                <a:solidFill>
                  <a:srgbClr val="FFFFFF"/>
                </a:solidFill>
                <a:latin typeface="Georgia"/>
                <a:ea typeface="Georgia"/>
                <a:cs typeface="Georgia"/>
                <a:sym typeface="Georgia"/>
              </a:defRPr>
            </a:lvl8pPr>
            <a:lvl9pPr marL="0" marR="0" lvl="8" indent="0" algn="ctr" rtl="0">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1"/>
        <p:cNvGrpSpPr/>
        <p:nvPr/>
      </p:nvGrpSpPr>
      <p:grpSpPr>
        <a:xfrm>
          <a:off x="0" y="0"/>
          <a:ext cx="0" cy="0"/>
          <a:chOff x="0" y="0"/>
          <a:chExt cx="0" cy="0"/>
        </a:xfrm>
      </p:grpSpPr>
      <p:sp>
        <p:nvSpPr>
          <p:cNvPr id="102" name="Google Shape;102;p9"/>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3" name="Google Shape;103;p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4" name="Google Shape;104;p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5" name="Google Shape;105;p9"/>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6" name="Google Shape;106;p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9"/>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08" name="Google Shape;108;p9"/>
          <p:cNvSpPr txBox="1">
            <a:spLocks noGrp="1"/>
          </p:cNvSpPr>
          <p:nvPr>
            <p:ph type="title"/>
          </p:nvPr>
        </p:nvSpPr>
        <p:spPr>
          <a:xfrm>
            <a:off x="381000" y="914400"/>
            <a:ext cx="2362200" cy="9906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rgbClr val="FFFFFF"/>
              </a:buClr>
              <a:buSzPts val="1400"/>
              <a:buFont typeface="Georgia"/>
              <a:buNone/>
              <a:defRPr sz="2200" b="1" i="0" u="none" strike="noStrike" cap="none">
                <a:solidFill>
                  <a:srgbClr val="FFFFFF"/>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9" name="Google Shape;109;p9"/>
          <p:cNvSpPr txBox="1">
            <a:spLocks noGrp="1"/>
          </p:cNvSpPr>
          <p:nvPr>
            <p:ph type="body" idx="1"/>
          </p:nvPr>
        </p:nvSpPr>
        <p:spPr>
          <a:xfrm>
            <a:off x="381000" y="1981200"/>
            <a:ext cx="2362200" cy="4144963"/>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accent1"/>
              </a:buClr>
              <a:buSzPts val="2295"/>
              <a:buFont typeface="Noto Sans Symbols"/>
              <a:buNone/>
              <a:defRPr sz="1600" b="0" i="0" u="none" strike="noStrike" cap="none">
                <a:solidFill>
                  <a:srgbClr val="FFFFFF"/>
                </a:solidFill>
                <a:latin typeface="Georgia"/>
                <a:ea typeface="Georgia"/>
                <a:cs typeface="Georgia"/>
                <a:sym typeface="Georgia"/>
              </a:defRPr>
            </a:lvl1pPr>
            <a:lvl2pPr marL="914400" marR="0" lvl="1" indent="-228600" algn="l" rtl="0">
              <a:spcBef>
                <a:spcPts val="1000"/>
              </a:spcBef>
              <a:spcAft>
                <a:spcPts val="0"/>
              </a:spcAft>
              <a:buClr>
                <a:schemeClr val="accent2"/>
              </a:buClr>
              <a:buSzPts val="1540"/>
              <a:buFont typeface="Noto Sans Symbols"/>
              <a:buNone/>
              <a:defRPr sz="1200" b="0" i="0" u="none" strike="noStrike" cap="none">
                <a:solidFill>
                  <a:schemeClr val="dk2"/>
                </a:solidFill>
                <a:latin typeface="Georgia"/>
                <a:ea typeface="Georgia"/>
                <a:cs typeface="Georgia"/>
                <a:sym typeface="Georgia"/>
              </a:defRPr>
            </a:lvl2pPr>
            <a:lvl3pPr marL="1371600" marR="0" lvl="2" indent="-228600" algn="l" rtl="0">
              <a:spcBef>
                <a:spcPts val="200"/>
              </a:spcBef>
              <a:spcAft>
                <a:spcPts val="0"/>
              </a:spcAft>
              <a:buClr>
                <a:schemeClr val="accent3"/>
              </a:buClr>
              <a:buSzPts val="1500"/>
              <a:buFont typeface="Noto Sans Symbols"/>
              <a:buNone/>
              <a:defRPr sz="1000" b="0" i="0" u="none" strike="noStrike" cap="none">
                <a:solidFill>
                  <a:schemeClr val="dk1"/>
                </a:solidFill>
                <a:latin typeface="Georgia"/>
                <a:ea typeface="Georgia"/>
                <a:cs typeface="Georgia"/>
                <a:sym typeface="Georgia"/>
              </a:defRPr>
            </a:lvl3pPr>
            <a:lvl4pPr marL="1828800" marR="0" lvl="3" indent="-228600" algn="l" rtl="0">
              <a:spcBef>
                <a:spcPts val="180"/>
              </a:spcBef>
              <a:spcAft>
                <a:spcPts val="0"/>
              </a:spcAft>
              <a:buClr>
                <a:schemeClr val="accent4"/>
              </a:buClr>
              <a:buSzPts val="1400"/>
              <a:buFont typeface="Noto Sans Symbols"/>
              <a:buNone/>
              <a:defRPr sz="900" b="0" i="0" u="none" strike="noStrike" cap="none">
                <a:solidFill>
                  <a:schemeClr val="dk2"/>
                </a:solidFill>
                <a:latin typeface="Georgia"/>
                <a:ea typeface="Georgia"/>
                <a:cs typeface="Georgia"/>
                <a:sym typeface="Georgia"/>
              </a:defRPr>
            </a:lvl4pPr>
            <a:lvl5pPr marL="2286000" marR="0" lvl="4" indent="-228600" algn="l" rtl="0">
              <a:spcBef>
                <a:spcPts val="180"/>
              </a:spcBef>
              <a:spcAft>
                <a:spcPts val="0"/>
              </a:spcAft>
              <a:buClr>
                <a:schemeClr val="accent5"/>
              </a:buClr>
              <a:buSzPts val="1800"/>
              <a:buFont typeface="Georgia"/>
              <a:buNone/>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0" name="Google Shape;110;p9"/>
          <p:cNvSpPr/>
          <p:nvPr/>
        </p:nvSpPr>
        <p:spPr>
          <a:xfrm>
            <a:off x="152400" y="152400"/>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1" name="Google Shape;111;p9"/>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2" name="Google Shape;112;p9"/>
          <p:cNvSpPr txBox="1">
            <a:spLocks noGrp="1"/>
          </p:cNvSpPr>
          <p:nvPr>
            <p:ph type="body" idx="2"/>
          </p:nvPr>
        </p:nvSpPr>
        <p:spPr>
          <a:xfrm>
            <a:off x="3124200" y="685800"/>
            <a:ext cx="5638800" cy="5410200"/>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3" name="Google Shape;113;p9"/>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4" name="Google Shape;114;p9"/>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5" name="Google Shape;115;p9"/>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116" name="Google Shape;116;p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7" name="Google Shape;117;p9"/>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18" name="Google Shape;118;p9"/>
          <p:cNvSpPr txBox="1">
            <a:spLocks noGrp="1"/>
          </p:cNvSpPr>
          <p:nvPr>
            <p:ph type="ftr" idx="11"/>
          </p:nvPr>
        </p:nvSpPr>
        <p:spPr>
          <a:xfrm>
            <a:off x="301752" y="6410848"/>
            <a:ext cx="338328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19"/>
        <p:cNvGrpSpPr/>
        <p:nvPr/>
      </p:nvGrpSpPr>
      <p:grpSpPr>
        <a:xfrm>
          <a:off x="0" y="0"/>
          <a:ext cx="0" cy="0"/>
          <a:chOff x="0" y="0"/>
          <a:chExt cx="0" cy="0"/>
        </a:xfrm>
      </p:grpSpPr>
      <p:cxnSp>
        <p:nvCxnSpPr>
          <p:cNvPr id="120" name="Google Shape;120;p10"/>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1" name="Google Shape;121;p1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2" name="Google Shape;122;p1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3" name="Google Shape;123;p1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4" name="Google Shape;124;p1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5" name="Google Shape;125;p10"/>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1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7" name="Google Shape;127;p10"/>
          <p:cNvSpPr/>
          <p:nvPr/>
        </p:nvSpPr>
        <p:spPr>
          <a:xfrm>
            <a:off x="152400" y="155448"/>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1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9" name="Google Shape;129;p10"/>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0" name="Google Shape;130;p1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7A9798"/>
                </a:solidFill>
                <a:latin typeface="Georgia"/>
                <a:ea typeface="Georgia"/>
                <a:cs typeface="Georgia"/>
                <a:sym typeface="Georgia"/>
              </a:defRPr>
            </a:lvl1pPr>
            <a:lvl2pPr marL="0" marR="0" lvl="1" indent="0" algn="ctr" rtl="0">
              <a:spcBef>
                <a:spcPts val="0"/>
              </a:spcBef>
              <a:buNone/>
              <a:defRPr sz="1600">
                <a:solidFill>
                  <a:srgbClr val="7A9798"/>
                </a:solidFill>
                <a:latin typeface="Georgia"/>
                <a:ea typeface="Georgia"/>
                <a:cs typeface="Georgia"/>
                <a:sym typeface="Georgia"/>
              </a:defRPr>
            </a:lvl2pPr>
            <a:lvl3pPr marL="0" marR="0" lvl="2" indent="0" algn="ctr" rtl="0">
              <a:spcBef>
                <a:spcPts val="0"/>
              </a:spcBef>
              <a:buNone/>
              <a:defRPr sz="1600">
                <a:solidFill>
                  <a:srgbClr val="7A9798"/>
                </a:solidFill>
                <a:latin typeface="Georgia"/>
                <a:ea typeface="Georgia"/>
                <a:cs typeface="Georgia"/>
                <a:sym typeface="Georgia"/>
              </a:defRPr>
            </a:lvl3pPr>
            <a:lvl4pPr marL="0" marR="0" lvl="3" indent="0" algn="ctr" rtl="0">
              <a:spcBef>
                <a:spcPts val="0"/>
              </a:spcBef>
              <a:buNone/>
              <a:defRPr sz="1600">
                <a:solidFill>
                  <a:srgbClr val="7A9798"/>
                </a:solidFill>
                <a:latin typeface="Georgia"/>
                <a:ea typeface="Georgia"/>
                <a:cs typeface="Georgia"/>
                <a:sym typeface="Georgia"/>
              </a:defRPr>
            </a:lvl4pPr>
            <a:lvl5pPr marL="0" marR="0" lvl="4" indent="0" algn="ctr" rtl="0">
              <a:spcBef>
                <a:spcPts val="0"/>
              </a:spcBef>
              <a:buNone/>
              <a:defRPr sz="1600">
                <a:solidFill>
                  <a:srgbClr val="7A9798"/>
                </a:solidFill>
                <a:latin typeface="Georgia"/>
                <a:ea typeface="Georgia"/>
                <a:cs typeface="Georgia"/>
                <a:sym typeface="Georgia"/>
              </a:defRPr>
            </a:lvl5pPr>
            <a:lvl6pPr marL="0" marR="0" lvl="5" indent="0" algn="ctr" rtl="0">
              <a:spcBef>
                <a:spcPts val="0"/>
              </a:spcBef>
              <a:buNone/>
              <a:defRPr sz="1600">
                <a:solidFill>
                  <a:srgbClr val="7A9798"/>
                </a:solidFill>
                <a:latin typeface="Georgia"/>
                <a:ea typeface="Georgia"/>
                <a:cs typeface="Georgia"/>
                <a:sym typeface="Georgia"/>
              </a:defRPr>
            </a:lvl6pPr>
            <a:lvl7pPr marL="0" marR="0" lvl="6" indent="0" algn="ctr" rtl="0">
              <a:spcBef>
                <a:spcPts val="0"/>
              </a:spcBef>
              <a:buNone/>
              <a:defRPr sz="1600">
                <a:solidFill>
                  <a:srgbClr val="7A9798"/>
                </a:solidFill>
                <a:latin typeface="Georgia"/>
                <a:ea typeface="Georgia"/>
                <a:cs typeface="Georgia"/>
                <a:sym typeface="Georgia"/>
              </a:defRPr>
            </a:lvl7pPr>
            <a:lvl8pPr marL="0" marR="0" lvl="7" indent="0" algn="ctr" rtl="0">
              <a:spcBef>
                <a:spcPts val="0"/>
              </a:spcBef>
              <a:buNone/>
              <a:defRPr sz="1600">
                <a:solidFill>
                  <a:srgbClr val="7A9798"/>
                </a:solidFill>
                <a:latin typeface="Georgia"/>
                <a:ea typeface="Georgia"/>
                <a:cs typeface="Georgia"/>
                <a:sym typeface="Georgia"/>
              </a:defRPr>
            </a:lvl8pPr>
            <a:lvl9pPr marL="0" marR="0" lvl="8" indent="0" algn="ctr" rtl="0">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131" name="Google Shape;131;p10"/>
          <p:cNvSpPr txBox="1">
            <a:spLocks noGrp="1"/>
          </p:cNvSpPr>
          <p:nvPr>
            <p:ph type="title"/>
          </p:nvPr>
        </p:nvSpPr>
        <p:spPr>
          <a:xfrm>
            <a:off x="3000375" y="5029200"/>
            <a:ext cx="5867400" cy="1219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2"/>
              </a:buClr>
              <a:buSzPts val="1400"/>
              <a:buFont typeface="Georgia"/>
              <a:buNone/>
              <a:defRPr sz="2400" b="1" i="0" u="none" strike="noStrike" cap="none">
                <a:solidFill>
                  <a:schemeClr val="dk2"/>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2" name="Google Shape;132;p10"/>
          <p:cNvSpPr>
            <a:spLocks noGrp="1"/>
          </p:cNvSpPr>
          <p:nvPr>
            <p:ph type="pic" idx="2"/>
          </p:nvPr>
        </p:nvSpPr>
        <p:spPr>
          <a:xfrm>
            <a:off x="3000375" y="609600"/>
            <a:ext cx="5867400" cy="42672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accent1"/>
              </a:buClr>
              <a:buSzPts val="1400"/>
              <a:buFont typeface="Noto Sans Symbols"/>
              <a:buNone/>
              <a:defRPr sz="3200" b="0" i="0" u="none" strike="noStrike" cap="none">
                <a:solidFill>
                  <a:schemeClr val="dk1"/>
                </a:solidFill>
                <a:latin typeface="Georgia"/>
                <a:ea typeface="Georgia"/>
                <a:cs typeface="Georgia"/>
                <a:sym typeface="Georgia"/>
              </a:defRPr>
            </a:lvl1pPr>
            <a:lvl2pPr marL="548640" marR="0" lvl="1" indent="-28194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822960" marR="0" lvl="2" indent="-23876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097280" marR="0" lvl="3" indent="-23368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1371600" marR="0" lvl="4" indent="-2286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1645920" marR="0" lvl="5" indent="-185420"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1920240" marR="0" lvl="6" indent="-193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2103120" marR="0" lvl="7" indent="-18542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2377440" marR="0" lvl="8" indent="-19303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3" name="Google Shape;133;p10"/>
          <p:cNvSpPr txBox="1">
            <a:spLocks noGrp="1"/>
          </p:cNvSpPr>
          <p:nvPr>
            <p:ph type="body" idx="1"/>
          </p:nvPr>
        </p:nvSpPr>
        <p:spPr>
          <a:xfrm>
            <a:off x="381000" y="990600"/>
            <a:ext cx="2438400" cy="5257800"/>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chemeClr val="accent1"/>
              </a:buClr>
              <a:buSzPts val="2295"/>
              <a:buFont typeface="Noto Sans Symbols"/>
              <a:buNone/>
              <a:defRPr sz="1600" b="0" i="0" u="none" strike="noStrike" cap="none">
                <a:solidFill>
                  <a:srgbClr val="FFFFFF"/>
                </a:solidFill>
                <a:latin typeface="Georgia"/>
                <a:ea typeface="Georgia"/>
                <a:cs typeface="Georgia"/>
                <a:sym typeface="Georgia"/>
              </a:defRPr>
            </a:lvl1pPr>
            <a:lvl2pPr marL="914400" marR="0" lvl="1" indent="-281940" algn="l" rtl="0">
              <a:spcBef>
                <a:spcPts val="1000"/>
              </a:spcBef>
              <a:spcAft>
                <a:spcPts val="0"/>
              </a:spcAft>
              <a:buClr>
                <a:schemeClr val="accent2"/>
              </a:buClr>
              <a:buSzPts val="840"/>
              <a:buFont typeface="Noto Sans Symbols"/>
              <a:buChar char="○"/>
              <a:defRPr sz="1200" b="0" i="0" u="none" strike="noStrike" cap="none">
                <a:solidFill>
                  <a:schemeClr val="dk2"/>
                </a:solidFill>
                <a:latin typeface="Georgia"/>
                <a:ea typeface="Georgia"/>
                <a:cs typeface="Georgia"/>
                <a:sym typeface="Georgia"/>
              </a:defRPr>
            </a:lvl2pPr>
            <a:lvl3pPr marL="1371600" marR="0" lvl="2" indent="-276225" algn="l" rtl="0">
              <a:spcBef>
                <a:spcPts val="200"/>
              </a:spcBef>
              <a:spcAft>
                <a:spcPts val="0"/>
              </a:spcAft>
              <a:buClr>
                <a:schemeClr val="accent3"/>
              </a:buClr>
              <a:buSzPts val="750"/>
              <a:buFont typeface="Noto Sans Symbols"/>
              <a:buChar char="•"/>
              <a:defRPr sz="1000" b="0" i="0" u="none" strike="noStrike" cap="none">
                <a:solidFill>
                  <a:schemeClr val="dk1"/>
                </a:solidFill>
                <a:latin typeface="Georgia"/>
                <a:ea typeface="Georgia"/>
                <a:cs typeface="Georgia"/>
                <a:sym typeface="Georgia"/>
              </a:defRPr>
            </a:lvl3pPr>
            <a:lvl4pPr marL="1828800" marR="0" lvl="3" indent="-268605" algn="l" rtl="0">
              <a:spcBef>
                <a:spcPts val="180"/>
              </a:spcBef>
              <a:spcAft>
                <a:spcPts val="0"/>
              </a:spcAft>
              <a:buClr>
                <a:schemeClr val="accent4"/>
              </a:buClr>
              <a:buSzPts val="630"/>
              <a:buFont typeface="Noto Sans Symbols"/>
              <a:buChar char="•"/>
              <a:defRPr sz="900" b="0" i="0" u="none" strike="noStrike" cap="none">
                <a:solidFill>
                  <a:schemeClr val="dk2"/>
                </a:solidFill>
                <a:latin typeface="Georgia"/>
                <a:ea typeface="Georgia"/>
                <a:cs typeface="Georgia"/>
                <a:sym typeface="Georgia"/>
              </a:defRPr>
            </a:lvl4pPr>
            <a:lvl5pPr marL="2286000" marR="0" lvl="4" indent="-285750" algn="l" rtl="0">
              <a:spcBef>
                <a:spcPts val="180"/>
              </a:spcBef>
              <a:spcAft>
                <a:spcPts val="0"/>
              </a:spcAft>
              <a:buClr>
                <a:schemeClr val="accent5"/>
              </a:buClr>
              <a:buSzPts val="900"/>
              <a:buFont typeface="Georgia"/>
              <a:buChar char="•"/>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4" name="Google Shape;134;p10"/>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5" name="Google Shape;135;p10"/>
          <p:cNvSpPr txBox="1">
            <a:spLocks noGrp="1"/>
          </p:cNvSpPr>
          <p:nvPr>
            <p:ph type="dt" idx="10"/>
          </p:nvPr>
        </p:nvSpPr>
        <p:spPr>
          <a:xfrm>
            <a:off x="5788152"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36" name="Google Shape;136;p10"/>
          <p:cNvSpPr txBox="1">
            <a:spLocks noGrp="1"/>
          </p:cNvSpPr>
          <p:nvPr>
            <p:ph type="ftr" idx="11"/>
          </p:nvPr>
        </p:nvSpPr>
        <p:spPr>
          <a:xfrm>
            <a:off x="301752" y="6410848"/>
            <a:ext cx="3584448"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 name="Google Shape;7;p1"/>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 name="Google Shape;8;p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 name="Google Shape;9;p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 name="Google Shape;10;p1"/>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
          <p:cNvSpPr txBox="1">
            <a:spLocks noGrp="1"/>
          </p:cNvSpPr>
          <p:nvPr>
            <p:ph type="dt" idx="10"/>
          </p:nvPr>
        </p:nvSpPr>
        <p:spPr>
          <a:xfrm>
            <a:off x="5791200" y="6404984"/>
            <a:ext cx="3044952" cy="36576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4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2" name="Google Shape;12;p1"/>
          <p:cNvSpPr txBox="1">
            <a:spLocks noGrp="1"/>
          </p:cNvSpPr>
          <p:nvPr>
            <p:ph type="ftr" idx="11"/>
          </p:nvPr>
        </p:nvSpPr>
        <p:spPr>
          <a:xfrm>
            <a:off x="304800" y="6410848"/>
            <a:ext cx="3581400" cy="36576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a:solidFill>
                  <a:srgbClr val="FFFFFF"/>
                </a:solidFill>
                <a:latin typeface="Georgia"/>
                <a:ea typeface="Georgia"/>
                <a:cs typeface="Georgia"/>
                <a:sym typeface="Georgia"/>
              </a:defRPr>
            </a:lvl1pPr>
            <a:lvl2pPr marL="457200" marR="0" lvl="1"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1"/>
          <p:cNvSpPr/>
          <p:nvPr/>
        </p:nvSpPr>
        <p:spPr>
          <a:xfrm>
            <a:off x="152400" y="155448"/>
            <a:ext cx="8833104" cy="6547104"/>
          </a:xfrm>
          <a:prstGeom prst="rect">
            <a:avLst/>
          </a:prstGeom>
          <a:noFill/>
          <a:ln w="9525" cap="flat" cmpd="sng">
            <a:solidFill>
              <a:srgbClr val="7A9798"/>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4" name="Google Shape;14;p1"/>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5" name="Google Shape;15;p1"/>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6" name="Google Shape;16;p1"/>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7" name="Google Shape;17;p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GB"/>
              <a:t>‹#›</a:t>
            </a:fld>
            <a:endParaRPr/>
          </a:p>
        </p:txBody>
      </p:sp>
      <p:sp>
        <p:nvSpPr>
          <p:cNvPr id="18" name="Google Shape;18;p1"/>
          <p:cNvSpPr txBox="1">
            <a:spLocks noGrp="1"/>
          </p:cNvSpPr>
          <p:nvPr>
            <p:ph type="title"/>
          </p:nvPr>
        </p:nvSpPr>
        <p:spPr>
          <a:xfrm>
            <a:off x="301752" y="228600"/>
            <a:ext cx="8534400" cy="758952"/>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Clr>
                <a:srgbClr val="7A9798"/>
              </a:buClr>
              <a:buSzPts val="1400"/>
              <a:buFont typeface="Georgia"/>
              <a:buNone/>
              <a:defRPr sz="3300" b="0" i="0" u="none" strike="noStrike" cap="none">
                <a:solidFill>
                  <a:srgbClr val="7A9798"/>
                </a:solidFill>
                <a:latin typeface="Georgia"/>
                <a:ea typeface="Georgia"/>
                <a:cs typeface="Georgia"/>
                <a:sym typeface="Georgia"/>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Google Shape;19;p1"/>
          <p:cNvSpPr txBox="1">
            <a:spLocks noGrp="1"/>
          </p:cNvSpPr>
          <p:nvPr>
            <p:ph type="body" idx="1"/>
          </p:nvPr>
        </p:nvSpPr>
        <p:spPr>
          <a:xfrm>
            <a:off x="301752" y="1524000"/>
            <a:ext cx="8534400" cy="4599432"/>
          </a:xfrm>
          <a:prstGeom prst="rect">
            <a:avLst/>
          </a:prstGeom>
          <a:noFill/>
          <a:ln>
            <a:noFill/>
          </a:ln>
        </p:spPr>
        <p:txBody>
          <a:bodyPr spcFirstLastPara="1" wrap="square" lIns="91425" tIns="91425" rIns="91425" bIns="91425"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Font typeface="Noto Sans Symbols"/>
              <a:buNone/>
            </a:pPr>
            <a:r>
              <a:rPr lang="en-GB" sz="1600" b="1" i="0" u="none" strike="noStrike" cap="none">
                <a:solidFill>
                  <a:schemeClr val="dk2"/>
                </a:solidFill>
                <a:latin typeface="Georgia"/>
                <a:ea typeface="Georgia"/>
                <a:cs typeface="Georgia"/>
                <a:sym typeface="Georgia"/>
              </a:rPr>
              <a:t>LANGUAGE ANALYSIS</a:t>
            </a:r>
            <a:endParaRPr sz="1600" b="1" i="0" u="none" strike="noStrike" cap="none">
              <a:solidFill>
                <a:schemeClr val="dk2"/>
              </a:solidFill>
              <a:latin typeface="Georgia"/>
              <a:ea typeface="Georgia"/>
              <a:cs typeface="Georgia"/>
              <a:sym typeface="Georgia"/>
            </a:endParaRPr>
          </a:p>
        </p:txBody>
      </p:sp>
      <p:sp>
        <p:nvSpPr>
          <p:cNvPr id="163" name="Google Shape;163;p13"/>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Font typeface="Georgia"/>
              <a:buNone/>
            </a:pPr>
            <a:r>
              <a:rPr lang="en-GB" sz="4200" b="0" i="0" u="none" strike="noStrike" cap="none">
                <a:solidFill>
                  <a:schemeClr val="accent1"/>
                </a:solidFill>
                <a:latin typeface="Georgia"/>
                <a:ea typeface="Georgia"/>
                <a:cs typeface="Georgia"/>
                <a:sym typeface="Georgia"/>
              </a:rPr>
              <a:t>Question 3</a:t>
            </a:r>
            <a:endParaRPr sz="4200" b="0" i="0" u="none" strike="noStrike" cap="none">
              <a:solidFill>
                <a:schemeClr val="accent1"/>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Example paragraph</a:t>
            </a:r>
            <a:endParaRPr sz="3300" b="0" i="0" u="none" strike="noStrike" cap="none">
              <a:solidFill>
                <a:srgbClr val="7A9798"/>
              </a:solidFill>
              <a:latin typeface="Georgia"/>
              <a:ea typeface="Georgia"/>
              <a:cs typeface="Georgia"/>
              <a:sym typeface="Georgia"/>
            </a:endParaRPr>
          </a:p>
        </p:txBody>
      </p:sp>
      <p:sp>
        <p:nvSpPr>
          <p:cNvPr id="217" name="Google Shape;217;p22"/>
          <p:cNvSpPr txBox="1">
            <a:spLocks noGrp="1"/>
          </p:cNvSpPr>
          <p:nvPr>
            <p:ph type="body" idx="1"/>
          </p:nvPr>
        </p:nvSpPr>
        <p:spPr>
          <a:xfrm>
            <a:off x="301752" y="1527048"/>
            <a:ext cx="5638400"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80000"/>
              </a:lnSpc>
              <a:spcBef>
                <a:spcPts val="0"/>
              </a:spcBef>
              <a:spcAft>
                <a:spcPts val="0"/>
              </a:spcAft>
              <a:buClr>
                <a:schemeClr val="accent1"/>
              </a:buClr>
              <a:buSzPts val="1434"/>
              <a:buFont typeface="Noto Sans Symbols"/>
              <a:buChar char="●"/>
            </a:pPr>
            <a:r>
              <a:rPr lang="en-GB" sz="1687" b="0" i="0" u="none" strike="noStrike" cap="none">
                <a:solidFill>
                  <a:schemeClr val="dk1"/>
                </a:solidFill>
                <a:latin typeface="Georgia"/>
                <a:ea typeface="Georgia"/>
                <a:cs typeface="Georgia"/>
                <a:sym typeface="Georgia"/>
              </a:rPr>
              <a:t>The second person direct address with the instruction to ‘imagine yourself’ draws the modern reader into the excitement of the past. Also the description of “Richardson’s” is seductive for the reader: the phrase ‘brightly illuminated lamps’ and ‘immense booth’ suggest a promise – of drama and expectation – about what could be inside that cavernous place. The image of ‘pots of burning fat’ has a bizarre but authentic effect on the senses of both smell and sight – melodramatic and intriguing of itself for the modern reader, since burning fat has connotations of danger and error rather than entertainment. The authentic direct speech of the man, which enhances his ‘countryman’s’ dress, is engaging for the reader, who is also then enticed to ‘come for’erd’. The adjective, ‘tragic’ and the noun, ‘swell’, attached to the professionals who ‘foot it to perfection’, suggest that their performance is beautifully contrived both on and off the stage. </a:t>
            </a:r>
            <a:endParaRPr/>
          </a:p>
          <a:p>
            <a:pPr marL="274320" marR="0" lvl="0" indent="-183264" algn="l" rtl="0">
              <a:lnSpc>
                <a:spcPct val="80000"/>
              </a:lnSpc>
              <a:spcBef>
                <a:spcPts val="337"/>
              </a:spcBef>
              <a:spcAft>
                <a:spcPts val="0"/>
              </a:spcAft>
              <a:buClr>
                <a:schemeClr val="accent1"/>
              </a:buClr>
              <a:buSzPts val="1434"/>
              <a:buFont typeface="Noto Sans Symbols"/>
              <a:buNone/>
            </a:pPr>
            <a:endParaRPr sz="1687" b="0" i="0" u="none" strike="noStrike" cap="none">
              <a:solidFill>
                <a:schemeClr val="dk1"/>
              </a:solidFill>
              <a:latin typeface="Georgia"/>
              <a:ea typeface="Georgia"/>
              <a:cs typeface="Georgia"/>
              <a:sym typeface="Georgia"/>
            </a:endParaRPr>
          </a:p>
          <a:p>
            <a:pPr marL="274320" marR="0" lvl="0" indent="-183264" algn="l" rtl="0">
              <a:lnSpc>
                <a:spcPct val="80000"/>
              </a:lnSpc>
              <a:spcBef>
                <a:spcPts val="337"/>
              </a:spcBef>
              <a:spcAft>
                <a:spcPts val="0"/>
              </a:spcAft>
              <a:buClr>
                <a:schemeClr val="accent1"/>
              </a:buClr>
              <a:buSzPts val="1434"/>
              <a:buFont typeface="Noto Sans Symbols"/>
              <a:buNone/>
            </a:pPr>
            <a:endParaRPr sz="1687" b="0" i="0" u="none" strike="noStrike" cap="none">
              <a:solidFill>
                <a:schemeClr val="dk1"/>
              </a:solidFill>
              <a:latin typeface="Georgia"/>
              <a:ea typeface="Georgia"/>
              <a:cs typeface="Georgia"/>
              <a:sym typeface="Georgia"/>
            </a:endParaRPr>
          </a:p>
        </p:txBody>
      </p:sp>
      <p:sp>
        <p:nvSpPr>
          <p:cNvPr id="218" name="Google Shape;218;p22"/>
          <p:cNvSpPr txBox="1"/>
          <p:nvPr/>
        </p:nvSpPr>
        <p:spPr>
          <a:xfrm>
            <a:off x="6156176" y="1628800"/>
            <a:ext cx="2808312" cy="452431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Georgia"/>
                <a:ea typeface="Georgia"/>
                <a:cs typeface="Georgia"/>
                <a:sym typeface="Georgia"/>
              </a:rPr>
              <a:t>Can you see where this answer is meting the below criteria? </a:t>
            </a:r>
            <a:endParaRPr/>
          </a:p>
          <a:p>
            <a:pPr marL="0" marR="0" lvl="0" indent="0" algn="l" rtl="0">
              <a:spcBef>
                <a:spcPts val="0"/>
              </a:spcBef>
              <a:spcAft>
                <a:spcPts val="0"/>
              </a:spcAft>
              <a:buNone/>
            </a:pPr>
            <a:endParaRPr sz="1800">
              <a:solidFill>
                <a:schemeClr val="dk1"/>
              </a:solidFill>
              <a:latin typeface="Georgia"/>
              <a:ea typeface="Georgia"/>
              <a:cs typeface="Georgia"/>
              <a:sym typeface="Georgia"/>
            </a:endParaRPr>
          </a:p>
          <a:p>
            <a:pPr marL="0" marR="0" lvl="0" indent="0" algn="l" rtl="0">
              <a:spcBef>
                <a:spcPts val="0"/>
              </a:spcBef>
              <a:spcAft>
                <a:spcPts val="0"/>
              </a:spcAft>
              <a:buNone/>
            </a:pPr>
            <a:r>
              <a:rPr lang="en-GB" sz="1800" b="1">
                <a:solidFill>
                  <a:srgbClr val="FF0000"/>
                </a:solidFill>
                <a:latin typeface="Georgia"/>
                <a:ea typeface="Georgia"/>
                <a:cs typeface="Georgia"/>
                <a:sym typeface="Georgia"/>
              </a:rPr>
              <a:t>Analyses the effects of the writer’s choices of language. </a:t>
            </a:r>
            <a:endParaRPr/>
          </a:p>
          <a:p>
            <a:pPr marL="0" marR="0" lvl="0" indent="0" algn="l" rtl="0">
              <a:spcBef>
                <a:spcPts val="0"/>
              </a:spcBef>
              <a:spcAft>
                <a:spcPts val="0"/>
              </a:spcAft>
              <a:buNone/>
            </a:pPr>
            <a:endParaRPr sz="1800" b="1">
              <a:solidFill>
                <a:schemeClr val="dk1"/>
              </a:solidFill>
              <a:latin typeface="Georgia"/>
              <a:ea typeface="Georgia"/>
              <a:cs typeface="Georgia"/>
              <a:sym typeface="Georgia"/>
            </a:endParaRPr>
          </a:p>
          <a:p>
            <a:pPr marL="0" marR="0" lvl="0" indent="0" algn="l" rtl="0">
              <a:spcBef>
                <a:spcPts val="0"/>
              </a:spcBef>
              <a:spcAft>
                <a:spcPts val="0"/>
              </a:spcAft>
              <a:buNone/>
            </a:pPr>
            <a:r>
              <a:rPr lang="en-GB" sz="1800" b="1">
                <a:solidFill>
                  <a:srgbClr val="00B050"/>
                </a:solidFill>
                <a:latin typeface="Georgia"/>
                <a:ea typeface="Georgia"/>
                <a:cs typeface="Georgia"/>
                <a:sym typeface="Georgia"/>
              </a:rPr>
              <a:t>Selects a judicious range of textual detail</a:t>
            </a:r>
            <a:endParaRPr/>
          </a:p>
          <a:p>
            <a:pPr marL="0" marR="0" lvl="0" indent="0" algn="l" rtl="0">
              <a:spcBef>
                <a:spcPts val="0"/>
              </a:spcBef>
              <a:spcAft>
                <a:spcPts val="0"/>
              </a:spcAft>
              <a:buNone/>
            </a:pPr>
            <a:endParaRPr sz="1800" b="1">
              <a:solidFill>
                <a:schemeClr val="dk1"/>
              </a:solidFill>
              <a:latin typeface="Georgia"/>
              <a:ea typeface="Georgia"/>
              <a:cs typeface="Georgia"/>
              <a:sym typeface="Georgia"/>
            </a:endParaRPr>
          </a:p>
          <a:p>
            <a:pPr marL="0" marR="0" lvl="0" indent="0" algn="l" rtl="0">
              <a:spcBef>
                <a:spcPts val="0"/>
              </a:spcBef>
              <a:spcAft>
                <a:spcPts val="0"/>
              </a:spcAft>
              <a:buNone/>
            </a:pPr>
            <a:r>
              <a:rPr lang="en-GB" sz="1800" b="1">
                <a:solidFill>
                  <a:srgbClr val="7030A0"/>
                </a:solidFill>
                <a:latin typeface="Georgia"/>
                <a:ea typeface="Georgia"/>
                <a:cs typeface="Georgia"/>
                <a:sym typeface="Georgia"/>
              </a:rPr>
              <a:t>Makes sophisticated and accurate use of subject terminology</a:t>
            </a:r>
            <a:endParaRPr/>
          </a:p>
          <a:p>
            <a:pPr marL="0" marR="0" lvl="0" indent="0" algn="l" rtl="0">
              <a:spcBef>
                <a:spcPts val="0"/>
              </a:spcBef>
              <a:spcAft>
                <a:spcPts val="0"/>
              </a:spcAft>
              <a:buNone/>
            </a:pPr>
            <a:endParaRPr sz="1800">
              <a:solidFill>
                <a:schemeClr val="dk1"/>
              </a:solidFill>
              <a:latin typeface="Georgia"/>
              <a:ea typeface="Georgia"/>
              <a:cs typeface="Georgia"/>
              <a:sym typeface="Georgia"/>
            </a:endParaRPr>
          </a:p>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Example paragraph</a:t>
            </a:r>
            <a:endParaRPr sz="3300" b="0" i="0" u="none" strike="noStrike" cap="none">
              <a:solidFill>
                <a:srgbClr val="7A9798"/>
              </a:solidFill>
              <a:latin typeface="Georgia"/>
              <a:ea typeface="Georgia"/>
              <a:cs typeface="Georgia"/>
              <a:sym typeface="Georgia"/>
            </a:endParaRPr>
          </a:p>
        </p:txBody>
      </p:sp>
      <p:sp>
        <p:nvSpPr>
          <p:cNvPr id="224" name="Google Shape;224;p23"/>
          <p:cNvSpPr txBox="1">
            <a:spLocks noGrp="1"/>
          </p:cNvSpPr>
          <p:nvPr>
            <p:ph type="body" idx="1"/>
          </p:nvPr>
        </p:nvSpPr>
        <p:spPr>
          <a:xfrm>
            <a:off x="301752" y="1527048"/>
            <a:ext cx="5350368"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80000"/>
              </a:lnSpc>
              <a:spcBef>
                <a:spcPts val="0"/>
              </a:spcBef>
              <a:spcAft>
                <a:spcPts val="0"/>
              </a:spcAft>
              <a:buClr>
                <a:schemeClr val="accent1"/>
              </a:buClr>
              <a:buSzPts val="1434"/>
              <a:buFont typeface="Noto Sans Symbols"/>
              <a:buChar char="●"/>
            </a:pPr>
            <a:r>
              <a:rPr lang="en-GB" sz="1687" b="0" i="0" u="none" strike="noStrike" cap="none">
                <a:solidFill>
                  <a:schemeClr val="dk1"/>
                </a:solidFill>
                <a:latin typeface="Georgia"/>
                <a:ea typeface="Georgia"/>
                <a:cs typeface="Georgia"/>
                <a:sym typeface="Georgia"/>
              </a:rPr>
              <a:t>The </a:t>
            </a:r>
            <a:r>
              <a:rPr lang="en-GB" sz="1687" b="0" i="0" u="none" strike="noStrike" cap="none">
                <a:solidFill>
                  <a:srgbClr val="7030A0"/>
                </a:solidFill>
                <a:latin typeface="Georgia"/>
                <a:ea typeface="Georgia"/>
                <a:cs typeface="Georgia"/>
                <a:sym typeface="Georgia"/>
              </a:rPr>
              <a:t>second person direct address </a:t>
            </a:r>
            <a:r>
              <a:rPr lang="en-GB" sz="1687" b="0" i="0" u="none" strike="noStrike" cap="none">
                <a:solidFill>
                  <a:schemeClr val="dk1"/>
                </a:solidFill>
                <a:latin typeface="Georgia"/>
                <a:ea typeface="Georgia"/>
                <a:cs typeface="Georgia"/>
                <a:sym typeface="Georgia"/>
              </a:rPr>
              <a:t>with the instruction to </a:t>
            </a:r>
            <a:r>
              <a:rPr lang="en-GB" sz="1687" b="0" i="0" u="none" strike="noStrike" cap="none">
                <a:solidFill>
                  <a:srgbClr val="00B050"/>
                </a:solidFill>
                <a:latin typeface="Georgia"/>
                <a:ea typeface="Georgia"/>
                <a:cs typeface="Georgia"/>
                <a:sym typeface="Georgia"/>
              </a:rPr>
              <a:t>‘imagine yourself’</a:t>
            </a:r>
            <a:r>
              <a:rPr lang="en-GB" sz="1687" b="0" i="0" u="none" strike="noStrike" cap="none">
                <a:solidFill>
                  <a:schemeClr val="dk1"/>
                </a:solidFill>
                <a:latin typeface="Georgia"/>
                <a:ea typeface="Georgia"/>
                <a:cs typeface="Georgia"/>
                <a:sym typeface="Georgia"/>
              </a:rPr>
              <a:t> draws </a:t>
            </a:r>
            <a:r>
              <a:rPr lang="en-GB" sz="1687" b="0" i="0" u="none" strike="noStrike" cap="none">
                <a:solidFill>
                  <a:srgbClr val="FF0000"/>
                </a:solidFill>
                <a:latin typeface="Georgia"/>
                <a:ea typeface="Georgia"/>
                <a:cs typeface="Georgia"/>
                <a:sym typeface="Georgia"/>
              </a:rPr>
              <a:t>the modern reader into the excitement of the past</a:t>
            </a:r>
            <a:r>
              <a:rPr lang="en-GB" sz="1687" b="0" i="0" u="none" strike="noStrike" cap="none">
                <a:solidFill>
                  <a:schemeClr val="dk1"/>
                </a:solidFill>
                <a:latin typeface="Georgia"/>
                <a:ea typeface="Georgia"/>
                <a:cs typeface="Georgia"/>
                <a:sym typeface="Georgia"/>
              </a:rPr>
              <a:t>. Also the description of “Richardson’s” is seductive for the reader: the phrase ‘</a:t>
            </a:r>
            <a:r>
              <a:rPr lang="en-GB" sz="1687" b="0" i="0" u="none" strike="noStrike" cap="none">
                <a:solidFill>
                  <a:srgbClr val="00B050"/>
                </a:solidFill>
                <a:latin typeface="Georgia"/>
                <a:ea typeface="Georgia"/>
                <a:cs typeface="Georgia"/>
                <a:sym typeface="Georgia"/>
              </a:rPr>
              <a:t>brightly illuminated lamps’ </a:t>
            </a:r>
            <a:r>
              <a:rPr lang="en-GB" sz="1687" b="0" i="0" u="none" strike="noStrike" cap="none">
                <a:solidFill>
                  <a:schemeClr val="dk1"/>
                </a:solidFill>
                <a:latin typeface="Georgia"/>
                <a:ea typeface="Georgia"/>
                <a:cs typeface="Georgia"/>
                <a:sym typeface="Georgia"/>
              </a:rPr>
              <a:t>and ‘immense booth’ </a:t>
            </a:r>
            <a:r>
              <a:rPr lang="en-GB" sz="1687" b="0" i="0" u="none" strike="noStrike" cap="none">
                <a:solidFill>
                  <a:srgbClr val="FF0000"/>
                </a:solidFill>
                <a:latin typeface="Georgia"/>
                <a:ea typeface="Georgia"/>
                <a:cs typeface="Georgia"/>
                <a:sym typeface="Georgia"/>
              </a:rPr>
              <a:t>suggest a promise – of drama and expectation – about what could be inside that cavernous place. </a:t>
            </a:r>
            <a:r>
              <a:rPr lang="en-GB" sz="1687" b="0" i="0" u="none" strike="noStrike" cap="none">
                <a:solidFill>
                  <a:schemeClr val="dk1"/>
                </a:solidFill>
                <a:latin typeface="Georgia"/>
                <a:ea typeface="Georgia"/>
                <a:cs typeface="Georgia"/>
                <a:sym typeface="Georgia"/>
              </a:rPr>
              <a:t>The image of </a:t>
            </a:r>
            <a:r>
              <a:rPr lang="en-GB" sz="1687" b="0" i="0" u="none" strike="noStrike" cap="none">
                <a:solidFill>
                  <a:srgbClr val="00B050"/>
                </a:solidFill>
                <a:latin typeface="Georgia"/>
                <a:ea typeface="Georgia"/>
                <a:cs typeface="Georgia"/>
                <a:sym typeface="Georgia"/>
              </a:rPr>
              <a:t>‘pots of burning fat’ </a:t>
            </a:r>
            <a:r>
              <a:rPr lang="en-GB" sz="1687" b="0" i="0" u="none" strike="noStrike" cap="none">
                <a:solidFill>
                  <a:srgbClr val="FF0000"/>
                </a:solidFill>
                <a:latin typeface="Georgia"/>
                <a:ea typeface="Georgia"/>
                <a:cs typeface="Georgia"/>
                <a:sym typeface="Georgia"/>
              </a:rPr>
              <a:t>has a bizarre but authentic effect on the senses of both smell and sight – melodramatic and intriguing of itself for the modern reader, since burning fat has </a:t>
            </a:r>
            <a:r>
              <a:rPr lang="en-GB" sz="1687" b="0" i="0" u="none" strike="noStrike" cap="none">
                <a:solidFill>
                  <a:srgbClr val="7030A0"/>
                </a:solidFill>
                <a:latin typeface="Georgia"/>
                <a:ea typeface="Georgia"/>
                <a:cs typeface="Georgia"/>
                <a:sym typeface="Georgia"/>
              </a:rPr>
              <a:t>connotations</a:t>
            </a:r>
            <a:r>
              <a:rPr lang="en-GB" sz="1687" b="0" i="0" u="none" strike="noStrike" cap="none">
                <a:solidFill>
                  <a:srgbClr val="FF0000"/>
                </a:solidFill>
                <a:latin typeface="Georgia"/>
                <a:ea typeface="Georgia"/>
                <a:cs typeface="Georgia"/>
                <a:sym typeface="Georgia"/>
              </a:rPr>
              <a:t> of danger and error rather than entertainment</a:t>
            </a:r>
            <a:r>
              <a:rPr lang="en-GB" sz="1687" b="0" i="0" u="none" strike="noStrike" cap="none">
                <a:solidFill>
                  <a:schemeClr val="dk1"/>
                </a:solidFill>
                <a:latin typeface="Georgia"/>
                <a:ea typeface="Georgia"/>
                <a:cs typeface="Georgia"/>
                <a:sym typeface="Georgia"/>
              </a:rPr>
              <a:t>. The authentic </a:t>
            </a:r>
            <a:r>
              <a:rPr lang="en-GB" sz="1687" b="0" i="0" u="none" strike="noStrike" cap="none">
                <a:solidFill>
                  <a:srgbClr val="7030A0"/>
                </a:solidFill>
                <a:latin typeface="Georgia"/>
                <a:ea typeface="Georgia"/>
                <a:cs typeface="Georgia"/>
                <a:sym typeface="Georgia"/>
              </a:rPr>
              <a:t>direct speech</a:t>
            </a:r>
            <a:r>
              <a:rPr lang="en-GB" sz="1687" b="0" i="0" u="none" strike="noStrike" cap="none">
                <a:solidFill>
                  <a:schemeClr val="dk1"/>
                </a:solidFill>
                <a:latin typeface="Georgia"/>
                <a:ea typeface="Georgia"/>
                <a:cs typeface="Georgia"/>
                <a:sym typeface="Georgia"/>
              </a:rPr>
              <a:t> of the man, which enhances his ‘countryman’s’ dress, is engaging for the reader, who is also then enticed to </a:t>
            </a:r>
            <a:r>
              <a:rPr lang="en-GB" sz="1687" b="0" i="0" u="none" strike="noStrike" cap="none">
                <a:solidFill>
                  <a:srgbClr val="00B050"/>
                </a:solidFill>
                <a:latin typeface="Georgia"/>
                <a:ea typeface="Georgia"/>
                <a:cs typeface="Georgia"/>
                <a:sym typeface="Georgia"/>
              </a:rPr>
              <a:t>‘come for’erd’. </a:t>
            </a:r>
            <a:r>
              <a:rPr lang="en-GB" sz="1687" b="0" i="0" u="none" strike="noStrike" cap="none">
                <a:solidFill>
                  <a:schemeClr val="dk1"/>
                </a:solidFill>
                <a:latin typeface="Georgia"/>
                <a:ea typeface="Georgia"/>
                <a:cs typeface="Georgia"/>
                <a:sym typeface="Georgia"/>
              </a:rPr>
              <a:t>The </a:t>
            </a:r>
            <a:r>
              <a:rPr lang="en-GB" sz="1687" b="0" i="0" u="none" strike="noStrike" cap="none">
                <a:solidFill>
                  <a:srgbClr val="7030A0"/>
                </a:solidFill>
                <a:latin typeface="Georgia"/>
                <a:ea typeface="Georgia"/>
                <a:cs typeface="Georgia"/>
                <a:sym typeface="Georgia"/>
              </a:rPr>
              <a:t>adjective,</a:t>
            </a:r>
            <a:r>
              <a:rPr lang="en-GB" sz="1687" b="0" i="0" u="none" strike="noStrike" cap="none">
                <a:solidFill>
                  <a:schemeClr val="dk1"/>
                </a:solidFill>
                <a:latin typeface="Georgia"/>
                <a:ea typeface="Georgia"/>
                <a:cs typeface="Georgia"/>
                <a:sym typeface="Georgia"/>
              </a:rPr>
              <a:t> </a:t>
            </a:r>
            <a:r>
              <a:rPr lang="en-GB" sz="1687" b="0" i="0" u="none" strike="noStrike" cap="none">
                <a:solidFill>
                  <a:srgbClr val="00B050"/>
                </a:solidFill>
                <a:latin typeface="Georgia"/>
                <a:ea typeface="Georgia"/>
                <a:cs typeface="Georgia"/>
                <a:sym typeface="Georgia"/>
              </a:rPr>
              <a:t>‘tragic’ </a:t>
            </a:r>
            <a:r>
              <a:rPr lang="en-GB" sz="1687" b="0" i="0" u="none" strike="noStrike" cap="none">
                <a:solidFill>
                  <a:schemeClr val="dk1"/>
                </a:solidFill>
                <a:latin typeface="Georgia"/>
                <a:ea typeface="Georgia"/>
                <a:cs typeface="Georgia"/>
                <a:sym typeface="Georgia"/>
              </a:rPr>
              <a:t>and the </a:t>
            </a:r>
            <a:r>
              <a:rPr lang="en-GB" sz="1687" b="0" i="0" u="none" strike="noStrike" cap="none">
                <a:solidFill>
                  <a:srgbClr val="7030A0"/>
                </a:solidFill>
                <a:latin typeface="Georgia"/>
                <a:ea typeface="Georgia"/>
                <a:cs typeface="Georgia"/>
                <a:sym typeface="Georgia"/>
              </a:rPr>
              <a:t>noun</a:t>
            </a:r>
            <a:r>
              <a:rPr lang="en-GB" sz="1687" b="0" i="0" u="none" strike="noStrike" cap="none">
                <a:solidFill>
                  <a:schemeClr val="dk1"/>
                </a:solidFill>
                <a:latin typeface="Georgia"/>
                <a:ea typeface="Georgia"/>
                <a:cs typeface="Georgia"/>
                <a:sym typeface="Georgia"/>
              </a:rPr>
              <a:t>, </a:t>
            </a:r>
            <a:r>
              <a:rPr lang="en-GB" sz="1687" b="0" i="0" u="none" strike="noStrike" cap="none">
                <a:solidFill>
                  <a:srgbClr val="00B050"/>
                </a:solidFill>
                <a:latin typeface="Georgia"/>
                <a:ea typeface="Georgia"/>
                <a:cs typeface="Georgia"/>
                <a:sym typeface="Georgia"/>
              </a:rPr>
              <a:t>‘swell’, </a:t>
            </a:r>
            <a:r>
              <a:rPr lang="en-GB" sz="1687" b="0" i="0" u="none" strike="noStrike" cap="none">
                <a:solidFill>
                  <a:schemeClr val="dk1"/>
                </a:solidFill>
                <a:latin typeface="Georgia"/>
                <a:ea typeface="Georgia"/>
                <a:cs typeface="Georgia"/>
                <a:sym typeface="Georgia"/>
              </a:rPr>
              <a:t>attached to the professionals who ‘foot it to perfection’, </a:t>
            </a:r>
            <a:r>
              <a:rPr lang="en-GB" sz="1687" b="0" i="0" u="none" strike="noStrike" cap="none">
                <a:solidFill>
                  <a:srgbClr val="FF0000"/>
                </a:solidFill>
                <a:latin typeface="Georgia"/>
                <a:ea typeface="Georgia"/>
                <a:cs typeface="Georgia"/>
                <a:sym typeface="Georgia"/>
              </a:rPr>
              <a:t>suggest that their performance is beautifully contrived both on and off the stage</a:t>
            </a:r>
            <a:endParaRPr/>
          </a:p>
        </p:txBody>
      </p:sp>
      <p:sp>
        <p:nvSpPr>
          <p:cNvPr id="225" name="Google Shape;225;p23"/>
          <p:cNvSpPr txBox="1"/>
          <p:nvPr/>
        </p:nvSpPr>
        <p:spPr>
          <a:xfrm>
            <a:off x="6300192" y="1916832"/>
            <a:ext cx="2448272" cy="440120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b="1">
                <a:solidFill>
                  <a:srgbClr val="FF0000"/>
                </a:solidFill>
                <a:latin typeface="Georgia"/>
                <a:ea typeface="Georgia"/>
                <a:cs typeface="Georgia"/>
                <a:sym typeface="Georgia"/>
              </a:rPr>
              <a:t>Analyses the effects of the writer’s choices of language. </a:t>
            </a:r>
            <a:endParaRPr/>
          </a:p>
          <a:p>
            <a:pPr marL="0" marR="0" lvl="0" indent="0" algn="l" rtl="0">
              <a:spcBef>
                <a:spcPts val="0"/>
              </a:spcBef>
              <a:spcAft>
                <a:spcPts val="0"/>
              </a:spcAft>
              <a:buNone/>
            </a:pPr>
            <a:endParaRPr sz="2000" b="1">
              <a:solidFill>
                <a:schemeClr val="dk1"/>
              </a:solidFill>
              <a:latin typeface="Georgia"/>
              <a:ea typeface="Georgia"/>
              <a:cs typeface="Georgia"/>
              <a:sym typeface="Georgia"/>
            </a:endParaRPr>
          </a:p>
          <a:p>
            <a:pPr marL="0" marR="0" lvl="0" indent="0" algn="l" rtl="0">
              <a:spcBef>
                <a:spcPts val="0"/>
              </a:spcBef>
              <a:spcAft>
                <a:spcPts val="0"/>
              </a:spcAft>
              <a:buNone/>
            </a:pPr>
            <a:r>
              <a:rPr lang="en-GB" sz="2000" b="1">
                <a:solidFill>
                  <a:srgbClr val="00B050"/>
                </a:solidFill>
                <a:latin typeface="Georgia"/>
                <a:ea typeface="Georgia"/>
                <a:cs typeface="Georgia"/>
                <a:sym typeface="Georgia"/>
              </a:rPr>
              <a:t>Selects a judicious range of textual detail</a:t>
            </a:r>
            <a:endParaRPr/>
          </a:p>
          <a:p>
            <a:pPr marL="0" marR="0" lvl="0" indent="0" algn="l" rtl="0">
              <a:spcBef>
                <a:spcPts val="0"/>
              </a:spcBef>
              <a:spcAft>
                <a:spcPts val="0"/>
              </a:spcAft>
              <a:buNone/>
            </a:pPr>
            <a:endParaRPr sz="2000" b="1">
              <a:solidFill>
                <a:schemeClr val="dk1"/>
              </a:solidFill>
              <a:latin typeface="Georgia"/>
              <a:ea typeface="Georgia"/>
              <a:cs typeface="Georgia"/>
              <a:sym typeface="Georgia"/>
            </a:endParaRPr>
          </a:p>
          <a:p>
            <a:pPr marL="0" marR="0" lvl="0" indent="0" algn="l" rtl="0">
              <a:spcBef>
                <a:spcPts val="0"/>
              </a:spcBef>
              <a:spcAft>
                <a:spcPts val="0"/>
              </a:spcAft>
              <a:buNone/>
            </a:pPr>
            <a:r>
              <a:rPr lang="en-GB" sz="2000" b="1">
                <a:solidFill>
                  <a:srgbClr val="7030A0"/>
                </a:solidFill>
                <a:latin typeface="Georgia"/>
                <a:ea typeface="Georgia"/>
                <a:cs typeface="Georgia"/>
                <a:sym typeface="Georgia"/>
              </a:rPr>
              <a:t>Makes sophisticated and accurate use of subject terminology</a:t>
            </a:r>
            <a:endParaRPr sz="2000" b="1">
              <a:solidFill>
                <a:srgbClr val="7030A0"/>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endParaRPr sz="3300" b="0" i="0" u="none" strike="noStrike" cap="none">
              <a:solidFill>
                <a:srgbClr val="7A9798"/>
              </a:solidFill>
              <a:latin typeface="Georgia"/>
              <a:ea typeface="Georgia"/>
              <a:cs typeface="Georgia"/>
              <a:sym typeface="Georgia"/>
            </a:endParaRPr>
          </a:p>
        </p:txBody>
      </p:sp>
      <p:sp>
        <p:nvSpPr>
          <p:cNvPr id="231" name="Google Shape;231;p2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Task: </a:t>
            </a:r>
            <a:r>
              <a:rPr lang="en-GB" sz="2700" b="0" i="0" u="none" strike="noStrike" cap="none">
                <a:solidFill>
                  <a:schemeClr val="dk1"/>
                </a:solidFill>
                <a:latin typeface="Georgia"/>
                <a:ea typeface="Georgia"/>
                <a:cs typeface="Georgia"/>
                <a:sym typeface="Georgia"/>
              </a:rPr>
              <a:t>Write your own detailed response to the task using your grid to help you. </a:t>
            </a:r>
            <a:endParaRPr/>
          </a:p>
          <a:p>
            <a:pPr marL="274320" marR="0" lvl="0" indent="-128587" algn="l" rtl="0">
              <a:spcBef>
                <a:spcPts val="540"/>
              </a:spcBef>
              <a:spcAft>
                <a:spcPts val="0"/>
              </a:spcAft>
              <a:buClr>
                <a:schemeClr val="accent1"/>
              </a:buClr>
              <a:buSzPts val="2295"/>
              <a:buFont typeface="Noto Sans Symbols"/>
              <a:buNone/>
            </a:pPr>
            <a:endParaRPr sz="2700" b="1"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15 minutes</a:t>
            </a:r>
            <a:endParaRPr sz="2700" b="1" i="0" u="none" strike="noStrike" cap="none">
              <a:solidFill>
                <a:schemeClr val="dk1"/>
              </a:solidFill>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Peer assessment</a:t>
            </a:r>
            <a:endParaRPr sz="3300" b="0" i="0" u="none" strike="noStrike" cap="none">
              <a:solidFill>
                <a:srgbClr val="7A9798"/>
              </a:solidFill>
              <a:latin typeface="Georgia"/>
              <a:ea typeface="Georgia"/>
              <a:cs typeface="Georgia"/>
              <a:sym typeface="Georgia"/>
            </a:endParaRPr>
          </a:p>
        </p:txBody>
      </p:sp>
      <p:sp>
        <p:nvSpPr>
          <p:cNvPr id="237" name="Google Shape;237;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Using the mark scheme, give your partner a band.</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WWW </a:t>
            </a:r>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EBI </a:t>
            </a: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endParaRPr sz="3300" b="0" i="0" u="none" strike="noStrike" cap="none">
              <a:solidFill>
                <a:srgbClr val="7A9798"/>
              </a:solidFill>
              <a:latin typeface="Georgia"/>
              <a:ea typeface="Georgia"/>
              <a:cs typeface="Georgia"/>
              <a:sym typeface="Georgia"/>
            </a:endParaRPr>
          </a:p>
        </p:txBody>
      </p:sp>
      <p:sp>
        <p:nvSpPr>
          <p:cNvPr id="169" name="Google Shape;169;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This question only assesses one Assessment Objective – AO2 </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AO2: Explain, comment on and analyse how writers use language and structure to achieve effects and influence readers, using relevant subject terminology to support their views.</a:t>
            </a: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a:t>You should spend 12 minutes on this question and aim for 3-4 developed paragraphs.</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What are the key words of the AO? </a:t>
            </a:r>
            <a:endParaRPr sz="2700" b="1" i="0" u="none" strike="noStrike" cap="none">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endParaRPr sz="3300" b="0" i="0" u="none" strike="noStrike" cap="none">
              <a:solidFill>
                <a:srgbClr val="7A9798"/>
              </a:solidFill>
              <a:latin typeface="Georgia"/>
              <a:ea typeface="Georgia"/>
              <a:cs typeface="Georgia"/>
              <a:sym typeface="Georgia"/>
            </a:endParaRPr>
          </a:p>
        </p:txBody>
      </p:sp>
      <p:sp>
        <p:nvSpPr>
          <p:cNvPr id="175" name="Google Shape;175;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AO2: </a:t>
            </a:r>
            <a:r>
              <a:rPr lang="en-GB" sz="2700" b="0" i="0" u="none" strike="noStrike" cap="none">
                <a:solidFill>
                  <a:srgbClr val="FF0000"/>
                </a:solidFill>
                <a:latin typeface="Georgia"/>
                <a:ea typeface="Georgia"/>
                <a:cs typeface="Georgia"/>
                <a:sym typeface="Georgia"/>
              </a:rPr>
              <a:t>Explain</a:t>
            </a:r>
            <a:r>
              <a:rPr lang="en-GB" sz="2700" b="0" i="0" u="none" strike="noStrike" cap="none">
                <a:solidFill>
                  <a:schemeClr val="dk1"/>
                </a:solidFill>
                <a:latin typeface="Georgia"/>
                <a:ea typeface="Georgia"/>
                <a:cs typeface="Georgia"/>
                <a:sym typeface="Georgia"/>
              </a:rPr>
              <a:t>, </a:t>
            </a:r>
            <a:r>
              <a:rPr lang="en-GB" sz="2700" b="0" i="0" u="none" strike="noStrike" cap="none">
                <a:solidFill>
                  <a:srgbClr val="FFFF00"/>
                </a:solidFill>
                <a:latin typeface="Georgia"/>
                <a:ea typeface="Georgia"/>
                <a:cs typeface="Georgia"/>
                <a:sym typeface="Georgia"/>
              </a:rPr>
              <a:t>comment</a:t>
            </a:r>
            <a:r>
              <a:rPr lang="en-GB" sz="2700" b="0" i="0" u="none" strike="noStrike" cap="none">
                <a:solidFill>
                  <a:schemeClr val="dk1"/>
                </a:solidFill>
                <a:latin typeface="Georgia"/>
                <a:ea typeface="Georgia"/>
                <a:cs typeface="Georgia"/>
                <a:sym typeface="Georgia"/>
              </a:rPr>
              <a:t> on and </a:t>
            </a:r>
            <a:r>
              <a:rPr lang="en-GB" sz="2700" b="0" i="0" u="none" strike="noStrike" cap="none">
                <a:solidFill>
                  <a:srgbClr val="00B050"/>
                </a:solidFill>
                <a:latin typeface="Georgia"/>
                <a:ea typeface="Georgia"/>
                <a:cs typeface="Georgia"/>
                <a:sym typeface="Georgia"/>
              </a:rPr>
              <a:t>analyse</a:t>
            </a:r>
            <a:r>
              <a:rPr lang="en-GB" sz="2700" b="0" i="0" u="none" strike="noStrike" cap="none">
                <a:solidFill>
                  <a:schemeClr val="dk1"/>
                </a:solidFill>
                <a:latin typeface="Georgia"/>
                <a:ea typeface="Georgia"/>
                <a:cs typeface="Georgia"/>
                <a:sym typeface="Georgia"/>
              </a:rPr>
              <a:t> how writers use language and structure to achieve effects and influence readers, using relevant subject terminology to support their views.</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These words tell you what you need to try to do in order of how they difficult they are. Analysing is the most challenging skill to try and master. </a:t>
            </a:r>
            <a:endParaRPr sz="2700" b="0" i="0" u="none" strike="noStrike" cap="none">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Question 3</a:t>
            </a:r>
            <a:endParaRPr sz="3300" b="0" i="0" u="none" strike="noStrike" cap="none">
              <a:solidFill>
                <a:srgbClr val="7A9798"/>
              </a:solidFill>
              <a:latin typeface="Georgia"/>
              <a:ea typeface="Georgia"/>
              <a:cs typeface="Georgia"/>
              <a:sym typeface="Georgia"/>
            </a:endParaRPr>
          </a:p>
        </p:txBody>
      </p:sp>
      <p:sp>
        <p:nvSpPr>
          <p:cNvPr id="181" name="Google Shape;181;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You now need to refer only to source B, Dickens’ description of the fair itself, (line 19 to the end).</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How does Dickens use language to make you, the reader, feel part of the fair?</a:t>
            </a:r>
            <a:endParaRPr sz="2700" b="0" i="0" u="none" strike="noStrike" cap="none">
              <a:solidFill>
                <a:schemeClr val="dk1"/>
              </a:solidFill>
              <a:latin typeface="Georgia"/>
              <a:ea typeface="Georgia"/>
              <a:cs typeface="Georgia"/>
              <a:sym typeface="Georgia"/>
            </a:endParaRPr>
          </a:p>
          <a:p>
            <a:pPr marL="0" marR="0" lvl="0" indent="0" algn="l" rtl="0">
              <a:spcBef>
                <a:spcPts val="540"/>
              </a:spcBef>
              <a:spcAft>
                <a:spcPts val="0"/>
              </a:spcAft>
              <a:buNone/>
            </a:pPr>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[12 marks]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Analytical sentence stems</a:t>
            </a:r>
            <a:endParaRPr sz="3300" b="0" i="0" u="none" strike="noStrike" cap="none">
              <a:solidFill>
                <a:srgbClr val="7A9798"/>
              </a:solidFill>
              <a:latin typeface="Georgia"/>
              <a:ea typeface="Georgia"/>
              <a:cs typeface="Georgia"/>
              <a:sym typeface="Georgia"/>
            </a:endParaRPr>
          </a:p>
        </p:txBody>
      </p:sp>
      <p:sp>
        <p:nvSpPr>
          <p:cNvPr id="187" name="Google Shape;187;p1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You need to make sure you are being analytical in your writing. What kinds of words can you use after quoting to make your writing more analytical? </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E.g. This conveys……..</a:t>
            </a:r>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Evokes/illustrates/suggests/portrays/depicts...</a:t>
            </a:r>
            <a:endParaRPr sz="2700" b="0" i="0" u="none" strike="noStrike" cap="none">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What are language features? </a:t>
            </a:r>
            <a:endParaRPr sz="3300" b="0" i="0" u="none" strike="noStrike" cap="none">
              <a:solidFill>
                <a:srgbClr val="7A9798"/>
              </a:solidFill>
              <a:latin typeface="Georgia"/>
              <a:ea typeface="Georgia"/>
              <a:cs typeface="Georgia"/>
              <a:sym typeface="Georgia"/>
            </a:endParaRPr>
          </a:p>
        </p:txBody>
      </p:sp>
      <p:sp>
        <p:nvSpPr>
          <p:cNvPr id="193" name="Google Shape;193;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When commenting on language you can look at three different areas: </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Words/Phrases</a:t>
            </a:r>
            <a:endParaRPr sz="2700" b="1"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Language Features / Language Techniques</a:t>
            </a:r>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Sentence Forms</a:t>
            </a:r>
            <a:endParaRPr sz="2700" b="1" i="0" u="none" strike="noStrike" cap="none">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What are language features? </a:t>
            </a:r>
            <a:endParaRPr sz="3300" b="0" i="0" u="none" strike="noStrike" cap="none">
              <a:solidFill>
                <a:srgbClr val="7A9798"/>
              </a:solidFill>
              <a:latin typeface="Georgia"/>
              <a:ea typeface="Georgia"/>
              <a:cs typeface="Georgia"/>
              <a:sym typeface="Georgia"/>
            </a:endParaRPr>
          </a:p>
        </p:txBody>
      </p:sp>
      <p:sp>
        <p:nvSpPr>
          <p:cNvPr id="199" name="Google Shape;199;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In pairs/threes you will be focusing on one of the below bullet points and trying to highlight examples from the Dickens article. </a:t>
            </a:r>
            <a:endParaRPr/>
          </a:p>
          <a:p>
            <a:pPr marL="0" marR="0" lvl="0" indent="0" algn="l" rtl="0">
              <a:spcBef>
                <a:spcPts val="540"/>
              </a:spcBef>
              <a:spcAft>
                <a:spcPts val="0"/>
              </a:spcAft>
              <a:buClr>
                <a:schemeClr val="accent1"/>
              </a:buClr>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Words/Phrases</a:t>
            </a:r>
            <a:endParaRPr sz="2700" b="1"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Language Features / Language Techniques</a:t>
            </a:r>
            <a:endParaRPr/>
          </a:p>
          <a:p>
            <a:pPr marL="274320" marR="0" lvl="0" indent="-274320" algn="l" rtl="0">
              <a:spcBef>
                <a:spcPts val="54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Sentence Forms</a:t>
            </a:r>
            <a:endParaRPr sz="2700" b="1" i="0" u="none" strike="noStrike" cap="none">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endParaRPr sz="3300" b="0" i="0" u="none" strike="noStrike" cap="none">
              <a:solidFill>
                <a:srgbClr val="7A9798"/>
              </a:solidFill>
              <a:latin typeface="Georgia"/>
              <a:ea typeface="Georgia"/>
              <a:cs typeface="Georgia"/>
              <a:sym typeface="Georgia"/>
            </a:endParaRPr>
          </a:p>
        </p:txBody>
      </p:sp>
      <p:sp>
        <p:nvSpPr>
          <p:cNvPr id="205" name="Google Shape;205;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1" i="0" u="none" strike="noStrike" cap="none">
                <a:solidFill>
                  <a:schemeClr val="dk1"/>
                </a:solidFill>
                <a:latin typeface="Georgia"/>
                <a:ea typeface="Georgia"/>
                <a:cs typeface="Georgia"/>
                <a:sym typeface="Georgia"/>
              </a:rPr>
              <a:t>Task: </a:t>
            </a:r>
            <a:endParaRPr/>
          </a:p>
          <a:p>
            <a:pPr marL="0" marR="0" lvl="0" indent="0" algn="l" rtl="0">
              <a:spcBef>
                <a:spcPts val="540"/>
              </a:spcBef>
              <a:spcAft>
                <a:spcPts val="0"/>
              </a:spcAft>
              <a:buClr>
                <a:schemeClr val="accent1"/>
              </a:buClr>
              <a:buFont typeface="Noto Sans Symbols"/>
              <a:buNone/>
            </a:pPr>
            <a:r>
              <a:rPr lang="en-GB" sz="2700" b="1" i="0" u="none" strike="noStrike" cap="none">
                <a:solidFill>
                  <a:schemeClr val="dk1"/>
                </a:solidFill>
                <a:latin typeface="Georgia"/>
                <a:ea typeface="Georgia"/>
                <a:cs typeface="Georgia"/>
                <a:sym typeface="Georgia"/>
              </a:rPr>
              <a:t>Complete the grid trying to find two pieces of evidence for each column. </a:t>
            </a:r>
            <a:endParaRPr/>
          </a:p>
          <a:p>
            <a:pPr marL="0" marR="0" lvl="0" indent="0" algn="l" rtl="0">
              <a:spcBef>
                <a:spcPts val="540"/>
              </a:spcBef>
              <a:spcAft>
                <a:spcPts val="0"/>
              </a:spcAft>
              <a:buClr>
                <a:schemeClr val="accent1"/>
              </a:buClr>
              <a:buFont typeface="Noto Sans Symbols"/>
              <a:buNone/>
            </a:pPr>
            <a:endParaRPr sz="2700" b="1" i="0" u="none" strike="noStrike" cap="none">
              <a:solidFill>
                <a:schemeClr val="dk1"/>
              </a:solidFill>
              <a:latin typeface="Georgia"/>
              <a:ea typeface="Georgia"/>
              <a:cs typeface="Georgia"/>
              <a:sym typeface="Georgia"/>
            </a:endParaRPr>
          </a:p>
          <a:p>
            <a:pPr marL="0" marR="0" lvl="0" indent="0" algn="l" rtl="0">
              <a:spcBef>
                <a:spcPts val="540"/>
              </a:spcBef>
              <a:spcAft>
                <a:spcPts val="0"/>
              </a:spcAft>
              <a:buClr>
                <a:schemeClr val="accent1"/>
              </a:buClr>
              <a:buFont typeface="Noto Sans Symbols"/>
              <a:buNone/>
            </a:pPr>
            <a:r>
              <a:rPr lang="en-GB" sz="2700" b="1" i="0" u="none" strike="noStrike" cap="none">
                <a:solidFill>
                  <a:schemeClr val="dk1"/>
                </a:solidFill>
                <a:latin typeface="Georgia"/>
                <a:ea typeface="Georgia"/>
                <a:cs typeface="Georgia"/>
                <a:sym typeface="Georgia"/>
              </a:rPr>
              <a:t>Try to pick the ones you could explain/comment and analyse in the most detail. </a:t>
            </a:r>
            <a:endParaRPr sz="2700" b="1" i="0" u="none" strike="noStrike" cap="none">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7A9798"/>
              </a:buClr>
              <a:buFont typeface="Georgia"/>
              <a:buNone/>
            </a:pPr>
            <a:r>
              <a:rPr lang="en-GB" sz="3300" b="0" i="0" u="none" strike="noStrike" cap="none">
                <a:solidFill>
                  <a:srgbClr val="7A9798"/>
                </a:solidFill>
                <a:latin typeface="Georgia"/>
                <a:ea typeface="Georgia"/>
                <a:cs typeface="Georgia"/>
                <a:sym typeface="Georgia"/>
              </a:rPr>
              <a:t>Writing it up</a:t>
            </a:r>
            <a:endParaRPr sz="3300" b="0" i="0" u="none" strike="noStrike" cap="none">
              <a:solidFill>
                <a:srgbClr val="7A9798"/>
              </a:solidFill>
              <a:latin typeface="Georgia"/>
              <a:ea typeface="Georgia"/>
              <a:cs typeface="Georgia"/>
              <a:sym typeface="Georgia"/>
            </a:endParaRPr>
          </a:p>
        </p:txBody>
      </p:sp>
      <p:sp>
        <p:nvSpPr>
          <p:cNvPr id="211" name="Google Shape;211;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You should spend about 1</a:t>
            </a:r>
            <a:r>
              <a:rPr lang="en-GB"/>
              <a:t>2</a:t>
            </a:r>
            <a:r>
              <a:rPr lang="en-GB" sz="2700" b="0" i="0" u="none" strike="noStrike" cap="none">
                <a:solidFill>
                  <a:schemeClr val="dk1"/>
                </a:solidFill>
                <a:latin typeface="Georgia"/>
                <a:ea typeface="Georgia"/>
                <a:cs typeface="Georgia"/>
                <a:sym typeface="Georgia"/>
              </a:rPr>
              <a:t> minutes writing an answer to this question. </a:t>
            </a:r>
            <a:endParaRPr sz="2700" b="0" i="0" u="none" strike="noStrike" cap="none">
              <a:solidFill>
                <a:schemeClr val="dk1"/>
              </a:solidFill>
              <a:latin typeface="Georgia"/>
              <a:ea typeface="Georgia"/>
              <a:cs typeface="Georgia"/>
              <a:sym typeface="Georgia"/>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You should aim to comment on as wide a variety of the language as possible. </a:t>
            </a:r>
            <a:endParaRPr/>
          </a:p>
          <a:p>
            <a:pPr marL="274320" marR="0" lvl="0" indent="-128587" algn="l" rtl="0">
              <a:spcBef>
                <a:spcPts val="540"/>
              </a:spcBef>
              <a:spcAft>
                <a:spcPts val="0"/>
              </a:spcAft>
              <a:buClr>
                <a:schemeClr val="accent1"/>
              </a:buClr>
              <a:buSzPts val="2295"/>
              <a:buFont typeface="Noto Sans Symbols"/>
              <a:buNone/>
            </a:pPr>
            <a:endParaRPr sz="2700" b="0" i="0" u="none" strike="noStrike" cap="none">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r>
              <a:rPr lang="en-GB" sz="2700" b="0" i="0" u="none" strike="noStrike" cap="none">
                <a:solidFill>
                  <a:schemeClr val="dk1"/>
                </a:solidFill>
                <a:latin typeface="Georgia"/>
                <a:ea typeface="Georgia"/>
                <a:cs typeface="Georgia"/>
                <a:sym typeface="Georgia"/>
              </a:rPr>
              <a:t>You should also make sure you are linking everything back t0 the specific question you are being asked. In this case it is how the language makes you, the reader, feel part of the fair. </a:t>
            </a:r>
            <a:endParaRPr/>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864</Words>
  <Application>Microsoft Macintosh PowerPoint</Application>
  <PresentationFormat>On-screen Show (4:3)</PresentationFormat>
  <Paragraphs>68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Georgia</vt:lpstr>
      <vt:lpstr>Noto Sans Symbols</vt:lpstr>
      <vt:lpstr>Civic</vt:lpstr>
      <vt:lpstr>Question 3</vt:lpstr>
      <vt:lpstr>PowerPoint Presentation</vt:lpstr>
      <vt:lpstr>PowerPoint Presentation</vt:lpstr>
      <vt:lpstr>Question 3</vt:lpstr>
      <vt:lpstr>Analytical sentence stems</vt:lpstr>
      <vt:lpstr>What are language features? </vt:lpstr>
      <vt:lpstr>What are language features? </vt:lpstr>
      <vt:lpstr>PowerPoint Presentation</vt:lpstr>
      <vt:lpstr>Writing it up</vt:lpstr>
      <vt:lpstr>Example paragraph</vt:lpstr>
      <vt:lpstr>Example paragraph</vt:lpstr>
      <vt:lpstr>PowerPoint Presentation</vt:lpstr>
      <vt:lpstr>Peer assessment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3</dc:title>
  <cp:lastModifiedBy>Microsoft Office User</cp:lastModifiedBy>
  <cp:revision>1</cp:revision>
  <dcterms:modified xsi:type="dcterms:W3CDTF">2018-10-08T10:59:26Z</dcterms:modified>
</cp:coreProperties>
</file>